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theme/themeOverride7.xml" ContentType="application/vnd.openxmlformats-officedocument.themeOverride+xml"/>
  <Override PartName="/ppt/theme/themeOverride12.xml" ContentType="application/vnd.openxmlformats-officedocument.themeOverr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theme/themeOverride5.xml" ContentType="application/vnd.openxmlformats-officedocument.themeOverride+xml"/>
  <Override PartName="/ppt/theme/themeOverride10.xml" ContentType="application/vnd.openxmlformats-officedocument.themeOverr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heme/themeOverride3.xml" ContentType="application/vnd.openxmlformats-officedocument.themeOverride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theme/themeOverride9.xml" ContentType="application/vnd.openxmlformats-officedocument.themeOverride+xml"/>
  <Override PartName="/ppt/theme/themeOverride13.xml" ContentType="application/vnd.openxmlformats-officedocument.themeOverr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Override6.xml" ContentType="application/vnd.openxmlformats-officedocument.themeOverr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theme/themeOverride4.xml" ContentType="application/vnd.openxmlformats-officedocument.themeOverr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1" r:id="rId10"/>
    <p:sldId id="269" r:id="rId11"/>
    <p:sldId id="264" r:id="rId12"/>
    <p:sldId id="266" r:id="rId13"/>
    <p:sldId id="265" r:id="rId14"/>
    <p:sldId id="272" r:id="rId15"/>
    <p:sldId id="268" r:id="rId16"/>
  </p:sldIdLst>
  <p:sldSz cx="9144000" cy="6858000" type="screen4x3"/>
  <p:notesSz cx="6858000" cy="9144000"/>
  <p:defaultTextStyle>
    <a:defPPr>
      <a:defRPr lang="uk-U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-isim-4 cit. chtei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95BC4"/>
    <a:srgbClr val="5B5BC4"/>
    <a:srgbClr val="FF9966"/>
    <a:srgbClr val="FFFFCC"/>
    <a:srgbClr val="0066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327" autoAdjust="0"/>
    <p:restoredTop sz="94660"/>
  </p:normalViewPr>
  <p:slideViewPr>
    <p:cSldViewPr>
      <p:cViewPr>
        <p:scale>
          <a:sx n="66" d="100"/>
          <a:sy n="66" d="100"/>
        </p:scale>
        <p:origin x="-1260" y="-10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EC42E1-8972-421F-B5B9-852120FB0A3E}" type="doc">
      <dgm:prSet loTypeId="urn:microsoft.com/office/officeart/2005/8/layout/target3" loCatId="relationship" qsTypeId="urn:microsoft.com/office/officeart/2005/8/quickstyle/simple1#3" qsCatId="simple" csTypeId="urn:microsoft.com/office/officeart/2005/8/colors/accent2_3" csCatId="accent2" phldr="1"/>
      <dgm:spPr/>
      <dgm:t>
        <a:bodyPr/>
        <a:lstStyle/>
        <a:p>
          <a:endParaRPr lang="uk-UA"/>
        </a:p>
      </dgm:t>
    </dgm:pt>
    <dgm:pt modelId="{87181F1B-BD6D-4994-8860-AAE514DB47C3}">
      <dgm:prSet custT="1"/>
      <dgm:spPr/>
      <dgm:t>
        <a:bodyPr/>
        <a:lstStyle/>
        <a:p>
          <a:pPr rtl="0"/>
          <a:r>
            <a:rPr lang="uk-UA" sz="1800" b="1" dirty="0" smtClean="0"/>
            <a:t>Сьогодні бути просто економістом </a:t>
          </a:r>
          <a:r>
            <a:rPr lang="uk-UA" sz="2200" b="1" i="1" dirty="0" smtClean="0"/>
            <a:t>недостатньо!</a:t>
          </a:r>
          <a:endParaRPr lang="uk-UA" sz="2200" dirty="0"/>
        </a:p>
      </dgm:t>
    </dgm:pt>
    <dgm:pt modelId="{6693561C-5ACB-4D87-8645-1794ED5F39CB}" type="parTrans" cxnId="{5DD92CFD-AE3D-4BCD-86E1-1006801CEA12}">
      <dgm:prSet/>
      <dgm:spPr/>
      <dgm:t>
        <a:bodyPr/>
        <a:lstStyle/>
        <a:p>
          <a:endParaRPr lang="uk-UA"/>
        </a:p>
      </dgm:t>
    </dgm:pt>
    <dgm:pt modelId="{60AA39C3-92DE-4358-B9CB-EA581207F9A0}" type="sibTrans" cxnId="{5DD92CFD-AE3D-4BCD-86E1-1006801CEA12}">
      <dgm:prSet/>
      <dgm:spPr/>
      <dgm:t>
        <a:bodyPr/>
        <a:lstStyle/>
        <a:p>
          <a:endParaRPr lang="uk-UA"/>
        </a:p>
      </dgm:t>
    </dgm:pt>
    <dgm:pt modelId="{C6FC75DF-8C95-4F1B-A7EB-464E8A1EC7AB}">
      <dgm:prSet/>
      <dgm:spPr/>
      <dgm:t>
        <a:bodyPr/>
        <a:lstStyle/>
        <a:p>
          <a:pPr rtl="0"/>
          <a:r>
            <a:rPr lang="uk-UA" b="1" smtClean="0"/>
            <a:t>Потрібно знати більше, бути на стику економіки та сучасних технологій!</a:t>
          </a:r>
          <a:endParaRPr lang="uk-UA"/>
        </a:p>
      </dgm:t>
    </dgm:pt>
    <dgm:pt modelId="{9AAB6BF7-77C4-490D-BC87-ECABF248E4CE}" type="parTrans" cxnId="{F31BEAA7-725A-4770-91F6-3DED95CBA870}">
      <dgm:prSet/>
      <dgm:spPr/>
      <dgm:t>
        <a:bodyPr/>
        <a:lstStyle/>
        <a:p>
          <a:endParaRPr lang="uk-UA"/>
        </a:p>
      </dgm:t>
    </dgm:pt>
    <dgm:pt modelId="{CECE973D-8EE9-4204-B869-C4C91BB84D0A}" type="sibTrans" cxnId="{F31BEAA7-725A-4770-91F6-3DED95CBA870}">
      <dgm:prSet/>
      <dgm:spPr/>
      <dgm:t>
        <a:bodyPr/>
        <a:lstStyle/>
        <a:p>
          <a:endParaRPr lang="uk-UA"/>
        </a:p>
      </dgm:t>
    </dgm:pt>
    <dgm:pt modelId="{04EE6921-EFFE-4861-BA25-26703FB8C6CB}">
      <dgm:prSet/>
      <dgm:spPr/>
      <dgm:t>
        <a:bodyPr/>
        <a:lstStyle/>
        <a:p>
          <a:pPr rtl="0"/>
          <a:r>
            <a:rPr lang="uk-UA" b="1" dirty="0" smtClean="0"/>
            <a:t>Економіст</a:t>
          </a:r>
          <a:r>
            <a:rPr lang="en-US" b="1" dirty="0" smtClean="0"/>
            <a:t> </a:t>
          </a:r>
          <a:r>
            <a:rPr lang="uk-UA" b="1" dirty="0" smtClean="0"/>
            <a:t>кібернетик – це «економіст </a:t>
          </a:r>
          <a:r>
            <a:rPr lang="en-US" b="1" dirty="0" smtClean="0"/>
            <a:t>XXI</a:t>
          </a:r>
          <a:r>
            <a:rPr lang="uk-UA" b="1" dirty="0" smtClean="0"/>
            <a:t> століття», кваліфікований економіст-аналітик з глибокими знаннями в сфері управління та інформаційних технологій, програміст</a:t>
          </a:r>
          <a:r>
            <a:rPr lang="en-US" b="1" dirty="0" smtClean="0"/>
            <a:t>.</a:t>
          </a:r>
          <a:endParaRPr lang="uk-UA" dirty="0"/>
        </a:p>
      </dgm:t>
    </dgm:pt>
    <dgm:pt modelId="{DE00EBA2-41E3-4F8A-9723-FD78A1695D58}" type="parTrans" cxnId="{FB4E1437-8930-4212-85E3-33ED4B7F384F}">
      <dgm:prSet/>
      <dgm:spPr/>
      <dgm:t>
        <a:bodyPr/>
        <a:lstStyle/>
        <a:p>
          <a:endParaRPr lang="uk-UA"/>
        </a:p>
      </dgm:t>
    </dgm:pt>
    <dgm:pt modelId="{77798787-2CE2-45E8-AAAB-9981A0CA8305}" type="sibTrans" cxnId="{FB4E1437-8930-4212-85E3-33ED4B7F384F}">
      <dgm:prSet/>
      <dgm:spPr/>
      <dgm:t>
        <a:bodyPr/>
        <a:lstStyle/>
        <a:p>
          <a:endParaRPr lang="uk-UA"/>
        </a:p>
      </dgm:t>
    </dgm:pt>
    <dgm:pt modelId="{A47EB269-F719-4E56-9D1F-B187CAB7BD81}" type="pres">
      <dgm:prSet presAssocID="{0AEC42E1-8972-421F-B5B9-852120FB0A3E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DBC4B28D-B466-471B-92E0-60F9DFCDEE7A}" type="pres">
      <dgm:prSet presAssocID="{87181F1B-BD6D-4994-8860-AAE514DB47C3}" presName="circle1" presStyleLbl="node1" presStyleIdx="0" presStyleCnt="3"/>
      <dgm:spPr/>
    </dgm:pt>
    <dgm:pt modelId="{5CCBFE68-D6E6-4B74-9349-5F3019990A1A}" type="pres">
      <dgm:prSet presAssocID="{87181F1B-BD6D-4994-8860-AAE514DB47C3}" presName="space" presStyleCnt="0"/>
      <dgm:spPr/>
    </dgm:pt>
    <dgm:pt modelId="{2F88B0F5-EE46-487E-84B8-BD4E053A17EE}" type="pres">
      <dgm:prSet presAssocID="{87181F1B-BD6D-4994-8860-AAE514DB47C3}" presName="rect1" presStyleLbl="alignAcc1" presStyleIdx="0" presStyleCnt="3"/>
      <dgm:spPr/>
      <dgm:t>
        <a:bodyPr/>
        <a:lstStyle/>
        <a:p>
          <a:endParaRPr lang="uk-UA"/>
        </a:p>
      </dgm:t>
    </dgm:pt>
    <dgm:pt modelId="{3B72DA1A-A0E2-4EE8-94F3-4F0C8CE188D0}" type="pres">
      <dgm:prSet presAssocID="{C6FC75DF-8C95-4F1B-A7EB-464E8A1EC7AB}" presName="vertSpace2" presStyleLbl="node1" presStyleIdx="0" presStyleCnt="3"/>
      <dgm:spPr/>
    </dgm:pt>
    <dgm:pt modelId="{6953F9A5-C377-4EC1-A1BA-7DC1EA0531B8}" type="pres">
      <dgm:prSet presAssocID="{C6FC75DF-8C95-4F1B-A7EB-464E8A1EC7AB}" presName="circle2" presStyleLbl="node1" presStyleIdx="1" presStyleCnt="3"/>
      <dgm:spPr/>
    </dgm:pt>
    <dgm:pt modelId="{B483578C-D566-4D7C-B3F9-C0D64693D33D}" type="pres">
      <dgm:prSet presAssocID="{C6FC75DF-8C95-4F1B-A7EB-464E8A1EC7AB}" presName="rect2" presStyleLbl="alignAcc1" presStyleIdx="1" presStyleCnt="3"/>
      <dgm:spPr/>
      <dgm:t>
        <a:bodyPr/>
        <a:lstStyle/>
        <a:p>
          <a:endParaRPr lang="uk-UA"/>
        </a:p>
      </dgm:t>
    </dgm:pt>
    <dgm:pt modelId="{2C74F5E1-9A7F-4BFC-BBB4-636E240654A5}" type="pres">
      <dgm:prSet presAssocID="{04EE6921-EFFE-4861-BA25-26703FB8C6CB}" presName="vertSpace3" presStyleLbl="node1" presStyleIdx="1" presStyleCnt="3"/>
      <dgm:spPr/>
    </dgm:pt>
    <dgm:pt modelId="{28239406-E6E9-4E8A-B723-D359043E7DC7}" type="pres">
      <dgm:prSet presAssocID="{04EE6921-EFFE-4861-BA25-26703FB8C6CB}" presName="circle3" presStyleLbl="node1" presStyleIdx="2" presStyleCnt="3"/>
      <dgm:spPr/>
    </dgm:pt>
    <dgm:pt modelId="{979072AE-1508-4704-9EEA-E65C51C13E16}" type="pres">
      <dgm:prSet presAssocID="{04EE6921-EFFE-4861-BA25-26703FB8C6CB}" presName="rect3" presStyleLbl="alignAcc1" presStyleIdx="2" presStyleCnt="3"/>
      <dgm:spPr/>
      <dgm:t>
        <a:bodyPr/>
        <a:lstStyle/>
        <a:p>
          <a:endParaRPr lang="uk-UA"/>
        </a:p>
      </dgm:t>
    </dgm:pt>
    <dgm:pt modelId="{7924D5C0-B8CD-4624-9BC0-ABCA3DDC5AE2}" type="pres">
      <dgm:prSet presAssocID="{87181F1B-BD6D-4994-8860-AAE514DB47C3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1B7F332-1438-4BB0-9631-4B9D274067C8}" type="pres">
      <dgm:prSet presAssocID="{C6FC75DF-8C95-4F1B-A7EB-464E8A1EC7AB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CD26428-2D01-4605-8D07-1C1F87ABF04F}" type="pres">
      <dgm:prSet presAssocID="{04EE6921-EFFE-4861-BA25-26703FB8C6CB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FB4E1437-8930-4212-85E3-33ED4B7F384F}" srcId="{0AEC42E1-8972-421F-B5B9-852120FB0A3E}" destId="{04EE6921-EFFE-4861-BA25-26703FB8C6CB}" srcOrd="2" destOrd="0" parTransId="{DE00EBA2-41E3-4F8A-9723-FD78A1695D58}" sibTransId="{77798787-2CE2-45E8-AAAB-9981A0CA8305}"/>
    <dgm:cxn modelId="{5DD88421-C1DB-4DF8-B974-98E06E171092}" type="presOf" srcId="{87181F1B-BD6D-4994-8860-AAE514DB47C3}" destId="{7924D5C0-B8CD-4624-9BC0-ABCA3DDC5AE2}" srcOrd="1" destOrd="0" presId="urn:microsoft.com/office/officeart/2005/8/layout/target3"/>
    <dgm:cxn modelId="{DAD71569-D053-4FD4-A780-DF1FC9EF2658}" type="presOf" srcId="{0AEC42E1-8972-421F-B5B9-852120FB0A3E}" destId="{A47EB269-F719-4E56-9D1F-B187CAB7BD81}" srcOrd="0" destOrd="0" presId="urn:microsoft.com/office/officeart/2005/8/layout/target3"/>
    <dgm:cxn modelId="{F31BEAA7-725A-4770-91F6-3DED95CBA870}" srcId="{0AEC42E1-8972-421F-B5B9-852120FB0A3E}" destId="{C6FC75DF-8C95-4F1B-A7EB-464E8A1EC7AB}" srcOrd="1" destOrd="0" parTransId="{9AAB6BF7-77C4-490D-BC87-ECABF248E4CE}" sibTransId="{CECE973D-8EE9-4204-B869-C4C91BB84D0A}"/>
    <dgm:cxn modelId="{1669C362-877B-4970-A245-8455FBA8C82B}" type="presOf" srcId="{C6FC75DF-8C95-4F1B-A7EB-464E8A1EC7AB}" destId="{A1B7F332-1438-4BB0-9631-4B9D274067C8}" srcOrd="1" destOrd="0" presId="urn:microsoft.com/office/officeart/2005/8/layout/target3"/>
    <dgm:cxn modelId="{5DD92CFD-AE3D-4BCD-86E1-1006801CEA12}" srcId="{0AEC42E1-8972-421F-B5B9-852120FB0A3E}" destId="{87181F1B-BD6D-4994-8860-AAE514DB47C3}" srcOrd="0" destOrd="0" parTransId="{6693561C-5ACB-4D87-8645-1794ED5F39CB}" sibTransId="{60AA39C3-92DE-4358-B9CB-EA581207F9A0}"/>
    <dgm:cxn modelId="{53D0825D-2381-4478-8AF8-8F799D15A177}" type="presOf" srcId="{04EE6921-EFFE-4861-BA25-26703FB8C6CB}" destId="{8CD26428-2D01-4605-8D07-1C1F87ABF04F}" srcOrd="1" destOrd="0" presId="urn:microsoft.com/office/officeart/2005/8/layout/target3"/>
    <dgm:cxn modelId="{0DB28861-B6B8-40A1-A5B5-DD9585CEDEAE}" type="presOf" srcId="{04EE6921-EFFE-4861-BA25-26703FB8C6CB}" destId="{979072AE-1508-4704-9EEA-E65C51C13E16}" srcOrd="0" destOrd="0" presId="urn:microsoft.com/office/officeart/2005/8/layout/target3"/>
    <dgm:cxn modelId="{1C4A2BD9-5E2C-491F-B011-85282522A733}" type="presOf" srcId="{87181F1B-BD6D-4994-8860-AAE514DB47C3}" destId="{2F88B0F5-EE46-487E-84B8-BD4E053A17EE}" srcOrd="0" destOrd="0" presId="urn:microsoft.com/office/officeart/2005/8/layout/target3"/>
    <dgm:cxn modelId="{D9AD1C59-DE1C-42A6-968F-66DFC3825A78}" type="presOf" srcId="{C6FC75DF-8C95-4F1B-A7EB-464E8A1EC7AB}" destId="{B483578C-D566-4D7C-B3F9-C0D64693D33D}" srcOrd="0" destOrd="0" presId="urn:microsoft.com/office/officeart/2005/8/layout/target3"/>
    <dgm:cxn modelId="{E520261B-EEDB-409F-BD8D-982020CA7466}" type="presParOf" srcId="{A47EB269-F719-4E56-9D1F-B187CAB7BD81}" destId="{DBC4B28D-B466-471B-92E0-60F9DFCDEE7A}" srcOrd="0" destOrd="0" presId="urn:microsoft.com/office/officeart/2005/8/layout/target3"/>
    <dgm:cxn modelId="{810D40E0-8321-485E-B551-83508BACF84A}" type="presParOf" srcId="{A47EB269-F719-4E56-9D1F-B187CAB7BD81}" destId="{5CCBFE68-D6E6-4B74-9349-5F3019990A1A}" srcOrd="1" destOrd="0" presId="urn:microsoft.com/office/officeart/2005/8/layout/target3"/>
    <dgm:cxn modelId="{E2A1B11C-2614-455D-B2E6-A44EFD6BE7EE}" type="presParOf" srcId="{A47EB269-F719-4E56-9D1F-B187CAB7BD81}" destId="{2F88B0F5-EE46-487E-84B8-BD4E053A17EE}" srcOrd="2" destOrd="0" presId="urn:microsoft.com/office/officeart/2005/8/layout/target3"/>
    <dgm:cxn modelId="{C5E89D52-AF8B-473D-9EE7-9E805BD3A463}" type="presParOf" srcId="{A47EB269-F719-4E56-9D1F-B187CAB7BD81}" destId="{3B72DA1A-A0E2-4EE8-94F3-4F0C8CE188D0}" srcOrd="3" destOrd="0" presId="urn:microsoft.com/office/officeart/2005/8/layout/target3"/>
    <dgm:cxn modelId="{8024215A-F9A8-4356-BE42-460E15D8166A}" type="presParOf" srcId="{A47EB269-F719-4E56-9D1F-B187CAB7BD81}" destId="{6953F9A5-C377-4EC1-A1BA-7DC1EA0531B8}" srcOrd="4" destOrd="0" presId="urn:microsoft.com/office/officeart/2005/8/layout/target3"/>
    <dgm:cxn modelId="{CBA10A62-FAC5-48A3-96DE-6149EA82A365}" type="presParOf" srcId="{A47EB269-F719-4E56-9D1F-B187CAB7BD81}" destId="{B483578C-D566-4D7C-B3F9-C0D64693D33D}" srcOrd="5" destOrd="0" presId="urn:microsoft.com/office/officeart/2005/8/layout/target3"/>
    <dgm:cxn modelId="{3C4915A3-91AE-4501-9311-127875D820F5}" type="presParOf" srcId="{A47EB269-F719-4E56-9D1F-B187CAB7BD81}" destId="{2C74F5E1-9A7F-4BFC-BBB4-636E240654A5}" srcOrd="6" destOrd="0" presId="urn:microsoft.com/office/officeart/2005/8/layout/target3"/>
    <dgm:cxn modelId="{147B0837-EFE1-4D06-9B2F-61E71132CE18}" type="presParOf" srcId="{A47EB269-F719-4E56-9D1F-B187CAB7BD81}" destId="{28239406-E6E9-4E8A-B723-D359043E7DC7}" srcOrd="7" destOrd="0" presId="urn:microsoft.com/office/officeart/2005/8/layout/target3"/>
    <dgm:cxn modelId="{B3FFAD0F-C801-435B-9C99-0568756712B3}" type="presParOf" srcId="{A47EB269-F719-4E56-9D1F-B187CAB7BD81}" destId="{979072AE-1508-4704-9EEA-E65C51C13E16}" srcOrd="8" destOrd="0" presId="urn:microsoft.com/office/officeart/2005/8/layout/target3"/>
    <dgm:cxn modelId="{24D22B43-4E79-4E6C-923C-F2A1CBBE7807}" type="presParOf" srcId="{A47EB269-F719-4E56-9D1F-B187CAB7BD81}" destId="{7924D5C0-B8CD-4624-9BC0-ABCA3DDC5AE2}" srcOrd="9" destOrd="0" presId="urn:microsoft.com/office/officeart/2005/8/layout/target3"/>
    <dgm:cxn modelId="{D165A268-7448-4093-B0F4-845E6BCDB7C6}" type="presParOf" srcId="{A47EB269-F719-4E56-9D1F-B187CAB7BD81}" destId="{A1B7F332-1438-4BB0-9631-4B9D274067C8}" srcOrd="10" destOrd="0" presId="urn:microsoft.com/office/officeart/2005/8/layout/target3"/>
    <dgm:cxn modelId="{2B63E28B-1030-4ECE-9B99-E3DEE45BB37C}" type="presParOf" srcId="{A47EB269-F719-4E56-9D1F-B187CAB7BD81}" destId="{8CD26428-2D01-4605-8D07-1C1F87ABF04F}" srcOrd="11" destOrd="0" presId="urn:microsoft.com/office/officeart/2005/8/layout/target3"/>
  </dgm:cxnLst>
  <dgm:bg/>
  <dgm:whole/>
  <dgm:extLst>
    <a:ext uri="http://schemas.microsoft.com/office/drawing/2008/diagram"/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A9769D-624B-4304-82BE-943C9EC1EE9D}" type="doc">
      <dgm:prSet loTypeId="urn:microsoft.com/office/officeart/2005/8/layout/list1" loCatId="list" qsTypeId="urn:microsoft.com/office/officeart/2005/8/quickstyle/simple1#4" qsCatId="simple" csTypeId="urn:microsoft.com/office/officeart/2005/8/colors/accent2_2" csCatId="accent2" phldr="1"/>
      <dgm:spPr/>
      <dgm:t>
        <a:bodyPr/>
        <a:lstStyle/>
        <a:p>
          <a:endParaRPr lang="uk-UA"/>
        </a:p>
      </dgm:t>
    </dgm:pt>
    <dgm:pt modelId="{56E9356E-7354-4648-A64E-2B763A6C8A64}">
      <dgm:prSet/>
      <dgm:spPr/>
      <dgm:t>
        <a:bodyPr/>
        <a:lstStyle/>
        <a:p>
          <a:pPr rtl="0"/>
          <a:r>
            <a:rPr lang="uk-UA" b="1" dirty="0" smtClean="0"/>
            <a:t>Програмувати та створювати бази даних</a:t>
          </a:r>
          <a:endParaRPr lang="uk-UA" dirty="0"/>
        </a:p>
      </dgm:t>
    </dgm:pt>
    <dgm:pt modelId="{9C4A852A-BCBB-47D1-948D-8D6C8A373443}" type="parTrans" cxnId="{6732FF70-DA46-49D7-AB84-B17A760F2AE9}">
      <dgm:prSet/>
      <dgm:spPr/>
      <dgm:t>
        <a:bodyPr/>
        <a:lstStyle/>
        <a:p>
          <a:endParaRPr lang="uk-UA"/>
        </a:p>
      </dgm:t>
    </dgm:pt>
    <dgm:pt modelId="{AF6B3065-FDD8-4D80-B618-B4E36F3E7274}" type="sibTrans" cxnId="{6732FF70-DA46-49D7-AB84-B17A760F2AE9}">
      <dgm:prSet/>
      <dgm:spPr/>
      <dgm:t>
        <a:bodyPr/>
        <a:lstStyle/>
        <a:p>
          <a:endParaRPr lang="uk-UA"/>
        </a:p>
      </dgm:t>
    </dgm:pt>
    <dgm:pt modelId="{4CB2EA5A-A96C-4F9D-972F-5C9FACAEA081}">
      <dgm:prSet/>
      <dgm:spPr/>
      <dgm:t>
        <a:bodyPr/>
        <a:lstStyle/>
        <a:p>
          <a:pPr rtl="0"/>
          <a:r>
            <a:rPr lang="uk-UA" b="1" smtClean="0"/>
            <a:t>Розробляти сайти для мережі Інтернет</a:t>
          </a:r>
          <a:endParaRPr lang="uk-UA"/>
        </a:p>
      </dgm:t>
    </dgm:pt>
    <dgm:pt modelId="{DF4F8BFB-FFDB-4E73-B17E-D7B0347C1745}" type="parTrans" cxnId="{2E973A37-58A6-4E58-B057-5296430790BE}">
      <dgm:prSet/>
      <dgm:spPr/>
      <dgm:t>
        <a:bodyPr/>
        <a:lstStyle/>
        <a:p>
          <a:endParaRPr lang="uk-UA"/>
        </a:p>
      </dgm:t>
    </dgm:pt>
    <dgm:pt modelId="{E8F94FB9-EEBA-413A-ABBC-1E24104AD7E5}" type="sibTrans" cxnId="{2E973A37-58A6-4E58-B057-5296430790BE}">
      <dgm:prSet/>
      <dgm:spPr/>
      <dgm:t>
        <a:bodyPr/>
        <a:lstStyle/>
        <a:p>
          <a:endParaRPr lang="uk-UA"/>
        </a:p>
      </dgm:t>
    </dgm:pt>
    <dgm:pt modelId="{3E25940D-2839-407A-9505-C603DD8F1FF7}">
      <dgm:prSet/>
      <dgm:spPr/>
      <dgm:t>
        <a:bodyPr/>
        <a:lstStyle/>
        <a:p>
          <a:pPr rtl="0"/>
          <a:r>
            <a:rPr lang="uk-UA" b="1" dirty="0" smtClean="0"/>
            <a:t>Виконувати функції адміністратора інформаційних систем</a:t>
          </a:r>
          <a:endParaRPr lang="uk-UA" dirty="0"/>
        </a:p>
      </dgm:t>
    </dgm:pt>
    <dgm:pt modelId="{96F09E7F-6DE1-461F-929F-3B0EEF695021}" type="parTrans" cxnId="{51520D43-0042-492D-B0A3-AC1D89FA7689}">
      <dgm:prSet/>
      <dgm:spPr/>
      <dgm:t>
        <a:bodyPr/>
        <a:lstStyle/>
        <a:p>
          <a:endParaRPr lang="uk-UA"/>
        </a:p>
      </dgm:t>
    </dgm:pt>
    <dgm:pt modelId="{1519BD82-F750-429F-8CC0-37AD98D84526}" type="sibTrans" cxnId="{51520D43-0042-492D-B0A3-AC1D89FA7689}">
      <dgm:prSet/>
      <dgm:spPr/>
      <dgm:t>
        <a:bodyPr/>
        <a:lstStyle/>
        <a:p>
          <a:endParaRPr lang="uk-UA"/>
        </a:p>
      </dgm:t>
    </dgm:pt>
    <dgm:pt modelId="{9AFA45A9-90CE-44A2-BF10-22CABCD52B97}">
      <dgm:prSet/>
      <dgm:spPr/>
      <dgm:t>
        <a:bodyPr/>
        <a:lstStyle/>
        <a:p>
          <a:pPr rtl="0"/>
          <a:r>
            <a:rPr lang="uk-UA" b="1" smtClean="0"/>
            <a:t>Вирішувати економічні задачі за допомогою сучасного програмного забезпечення</a:t>
          </a:r>
          <a:endParaRPr lang="uk-UA"/>
        </a:p>
      </dgm:t>
    </dgm:pt>
    <dgm:pt modelId="{A02D086C-CA45-4349-891A-DAEAE4F7C121}" type="parTrans" cxnId="{23CA3681-A649-41FF-8C0D-BB6DDBF16784}">
      <dgm:prSet/>
      <dgm:spPr/>
      <dgm:t>
        <a:bodyPr/>
        <a:lstStyle/>
        <a:p>
          <a:endParaRPr lang="uk-UA"/>
        </a:p>
      </dgm:t>
    </dgm:pt>
    <dgm:pt modelId="{0D5200B5-EC83-4C18-91FA-2C973FA12B72}" type="sibTrans" cxnId="{23CA3681-A649-41FF-8C0D-BB6DDBF16784}">
      <dgm:prSet/>
      <dgm:spPr/>
      <dgm:t>
        <a:bodyPr/>
        <a:lstStyle/>
        <a:p>
          <a:endParaRPr lang="uk-UA"/>
        </a:p>
      </dgm:t>
    </dgm:pt>
    <dgm:pt modelId="{CD4B1626-0B74-4D9F-BEA2-7402F829420A}">
      <dgm:prSet/>
      <dgm:spPr/>
      <dgm:t>
        <a:bodyPr/>
        <a:lstStyle/>
        <a:p>
          <a:pPr rtl="0"/>
          <a:r>
            <a:rPr lang="uk-UA" b="1" smtClean="0"/>
            <a:t>Приймати оптимальні рішення в управлінні</a:t>
          </a:r>
          <a:endParaRPr lang="uk-UA"/>
        </a:p>
      </dgm:t>
    </dgm:pt>
    <dgm:pt modelId="{905D820E-757B-4343-AE92-E64A30E0A642}" type="parTrans" cxnId="{CAFC7185-CB39-4F3A-AD37-393944DE81E4}">
      <dgm:prSet/>
      <dgm:spPr/>
      <dgm:t>
        <a:bodyPr/>
        <a:lstStyle/>
        <a:p>
          <a:endParaRPr lang="uk-UA"/>
        </a:p>
      </dgm:t>
    </dgm:pt>
    <dgm:pt modelId="{69B879E4-E9CF-43AD-8677-0B4BD5EB5061}" type="sibTrans" cxnId="{CAFC7185-CB39-4F3A-AD37-393944DE81E4}">
      <dgm:prSet/>
      <dgm:spPr/>
      <dgm:t>
        <a:bodyPr/>
        <a:lstStyle/>
        <a:p>
          <a:endParaRPr lang="uk-UA"/>
        </a:p>
      </dgm:t>
    </dgm:pt>
    <dgm:pt modelId="{12CBCD2A-5F4C-45C1-9367-37F8F5AF4F86}">
      <dgm:prSet/>
      <dgm:spPr/>
      <dgm:t>
        <a:bodyPr/>
        <a:lstStyle/>
        <a:p>
          <a:pPr rtl="0"/>
          <a:r>
            <a:rPr lang="uk-UA" b="1" smtClean="0"/>
            <a:t>Розробляти та аналізувати економічні моделі</a:t>
          </a:r>
          <a:endParaRPr lang="uk-UA"/>
        </a:p>
      </dgm:t>
    </dgm:pt>
    <dgm:pt modelId="{6523DAFE-415D-4CF3-9398-ADA34C75AD69}" type="parTrans" cxnId="{3F7ED12D-384D-4BA5-971D-B5D1A262AE24}">
      <dgm:prSet/>
      <dgm:spPr/>
      <dgm:t>
        <a:bodyPr/>
        <a:lstStyle/>
        <a:p>
          <a:endParaRPr lang="uk-UA"/>
        </a:p>
      </dgm:t>
    </dgm:pt>
    <dgm:pt modelId="{03BFAF27-5462-4714-91CB-A1A653EB3813}" type="sibTrans" cxnId="{3F7ED12D-384D-4BA5-971D-B5D1A262AE24}">
      <dgm:prSet/>
      <dgm:spPr/>
      <dgm:t>
        <a:bodyPr/>
        <a:lstStyle/>
        <a:p>
          <a:endParaRPr lang="uk-UA"/>
        </a:p>
      </dgm:t>
    </dgm:pt>
    <dgm:pt modelId="{F509F9A3-904B-4F2A-B017-88B607FF1749}">
      <dgm:prSet/>
      <dgm:spPr/>
      <dgm:t>
        <a:bodyPr/>
        <a:lstStyle/>
        <a:p>
          <a:pPr rtl="0"/>
          <a:r>
            <a:rPr lang="uk-UA" b="1" smtClean="0"/>
            <a:t>Здійснювати прогнози в бізнесі, використовуючи інформаційні технології</a:t>
          </a:r>
          <a:endParaRPr lang="uk-UA"/>
        </a:p>
      </dgm:t>
    </dgm:pt>
    <dgm:pt modelId="{E39BF13D-8429-45BA-B5BC-BF5B8EBBBFD1}" type="parTrans" cxnId="{66CB87F4-49D2-4222-AF59-5FE15795A453}">
      <dgm:prSet/>
      <dgm:spPr/>
      <dgm:t>
        <a:bodyPr/>
        <a:lstStyle/>
        <a:p>
          <a:endParaRPr lang="uk-UA"/>
        </a:p>
      </dgm:t>
    </dgm:pt>
    <dgm:pt modelId="{CB1A84C7-16B0-4AD3-87ED-4A406110E99C}" type="sibTrans" cxnId="{66CB87F4-49D2-4222-AF59-5FE15795A453}">
      <dgm:prSet/>
      <dgm:spPr/>
      <dgm:t>
        <a:bodyPr/>
        <a:lstStyle/>
        <a:p>
          <a:endParaRPr lang="uk-UA"/>
        </a:p>
      </dgm:t>
    </dgm:pt>
    <dgm:pt modelId="{A5EBB9EB-ED4B-4CAB-8515-4A4227B0C1D2}" type="pres">
      <dgm:prSet presAssocID="{86A9769D-624B-4304-82BE-943C9EC1EE9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81BB280B-98F4-4E2E-BBAC-30A1EEBD7B84}" type="pres">
      <dgm:prSet presAssocID="{56E9356E-7354-4648-A64E-2B763A6C8A64}" presName="parentLin" presStyleCnt="0"/>
      <dgm:spPr/>
    </dgm:pt>
    <dgm:pt modelId="{E28AB2EF-6B50-4209-B19E-3431AFCE46BC}" type="pres">
      <dgm:prSet presAssocID="{56E9356E-7354-4648-A64E-2B763A6C8A64}" presName="parentLeftMargin" presStyleLbl="node1" presStyleIdx="0" presStyleCnt="7"/>
      <dgm:spPr/>
      <dgm:t>
        <a:bodyPr/>
        <a:lstStyle/>
        <a:p>
          <a:endParaRPr lang="uk-UA"/>
        </a:p>
      </dgm:t>
    </dgm:pt>
    <dgm:pt modelId="{45E6ADE8-414A-4794-9204-11C3F09F8AA3}" type="pres">
      <dgm:prSet presAssocID="{56E9356E-7354-4648-A64E-2B763A6C8A64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BD174E8-240F-400C-BAE2-57D27FBDB6AD}" type="pres">
      <dgm:prSet presAssocID="{56E9356E-7354-4648-A64E-2B763A6C8A64}" presName="negativeSpace" presStyleCnt="0"/>
      <dgm:spPr/>
    </dgm:pt>
    <dgm:pt modelId="{07808761-C428-4C8F-824D-4B42AFA2D583}" type="pres">
      <dgm:prSet presAssocID="{56E9356E-7354-4648-A64E-2B763A6C8A64}" presName="childText" presStyleLbl="conFgAcc1" presStyleIdx="0" presStyleCnt="7">
        <dgm:presLayoutVars>
          <dgm:bulletEnabled val="1"/>
        </dgm:presLayoutVars>
      </dgm:prSet>
      <dgm:spPr/>
    </dgm:pt>
    <dgm:pt modelId="{510FCAC6-EA5E-4F14-BFBD-123D000BCAE8}" type="pres">
      <dgm:prSet presAssocID="{AF6B3065-FDD8-4D80-B618-B4E36F3E7274}" presName="spaceBetweenRectangles" presStyleCnt="0"/>
      <dgm:spPr/>
    </dgm:pt>
    <dgm:pt modelId="{053C4B7F-23AC-46CE-9969-7C421C4A7EA1}" type="pres">
      <dgm:prSet presAssocID="{4CB2EA5A-A96C-4F9D-972F-5C9FACAEA081}" presName="parentLin" presStyleCnt="0"/>
      <dgm:spPr/>
    </dgm:pt>
    <dgm:pt modelId="{8E7820D7-B18B-41CD-B1A6-D2B981BD71E7}" type="pres">
      <dgm:prSet presAssocID="{4CB2EA5A-A96C-4F9D-972F-5C9FACAEA081}" presName="parentLeftMargin" presStyleLbl="node1" presStyleIdx="0" presStyleCnt="7"/>
      <dgm:spPr/>
      <dgm:t>
        <a:bodyPr/>
        <a:lstStyle/>
        <a:p>
          <a:endParaRPr lang="uk-UA"/>
        </a:p>
      </dgm:t>
    </dgm:pt>
    <dgm:pt modelId="{759FB897-6863-42DA-AA78-24CC97301EAC}" type="pres">
      <dgm:prSet presAssocID="{4CB2EA5A-A96C-4F9D-972F-5C9FACAEA081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58E3CF3-3C5F-473A-A592-96199461FE61}" type="pres">
      <dgm:prSet presAssocID="{4CB2EA5A-A96C-4F9D-972F-5C9FACAEA081}" presName="negativeSpace" presStyleCnt="0"/>
      <dgm:spPr/>
    </dgm:pt>
    <dgm:pt modelId="{C4D93D3F-012A-4BBC-B62B-B8190D09DAF0}" type="pres">
      <dgm:prSet presAssocID="{4CB2EA5A-A96C-4F9D-972F-5C9FACAEA081}" presName="childText" presStyleLbl="conFgAcc1" presStyleIdx="1" presStyleCnt="7">
        <dgm:presLayoutVars>
          <dgm:bulletEnabled val="1"/>
        </dgm:presLayoutVars>
      </dgm:prSet>
      <dgm:spPr/>
    </dgm:pt>
    <dgm:pt modelId="{0FC6C93C-C6E0-45B1-8FA6-930D94229E0B}" type="pres">
      <dgm:prSet presAssocID="{E8F94FB9-EEBA-413A-ABBC-1E24104AD7E5}" presName="spaceBetweenRectangles" presStyleCnt="0"/>
      <dgm:spPr/>
    </dgm:pt>
    <dgm:pt modelId="{93503760-688C-4436-A581-33755FB04CE5}" type="pres">
      <dgm:prSet presAssocID="{3E25940D-2839-407A-9505-C603DD8F1FF7}" presName="parentLin" presStyleCnt="0"/>
      <dgm:spPr/>
    </dgm:pt>
    <dgm:pt modelId="{CECE7DD2-F3C2-4567-AD89-B11304B75799}" type="pres">
      <dgm:prSet presAssocID="{3E25940D-2839-407A-9505-C603DD8F1FF7}" presName="parentLeftMargin" presStyleLbl="node1" presStyleIdx="1" presStyleCnt="7"/>
      <dgm:spPr/>
      <dgm:t>
        <a:bodyPr/>
        <a:lstStyle/>
        <a:p>
          <a:endParaRPr lang="uk-UA"/>
        </a:p>
      </dgm:t>
    </dgm:pt>
    <dgm:pt modelId="{904E0217-DA80-472A-9537-D5E2482AF955}" type="pres">
      <dgm:prSet presAssocID="{3E25940D-2839-407A-9505-C603DD8F1FF7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7EAD3B8-92BF-4786-BE89-3654F38788E2}" type="pres">
      <dgm:prSet presAssocID="{3E25940D-2839-407A-9505-C603DD8F1FF7}" presName="negativeSpace" presStyleCnt="0"/>
      <dgm:spPr/>
    </dgm:pt>
    <dgm:pt modelId="{EFFCE044-EE8C-4B57-895D-D71AE48D6987}" type="pres">
      <dgm:prSet presAssocID="{3E25940D-2839-407A-9505-C603DD8F1FF7}" presName="childText" presStyleLbl="conFgAcc1" presStyleIdx="2" presStyleCnt="7">
        <dgm:presLayoutVars>
          <dgm:bulletEnabled val="1"/>
        </dgm:presLayoutVars>
      </dgm:prSet>
      <dgm:spPr/>
    </dgm:pt>
    <dgm:pt modelId="{BF6874EF-9DD3-4C77-9A51-A74249E6F103}" type="pres">
      <dgm:prSet presAssocID="{1519BD82-F750-429F-8CC0-37AD98D84526}" presName="spaceBetweenRectangles" presStyleCnt="0"/>
      <dgm:spPr/>
    </dgm:pt>
    <dgm:pt modelId="{60E046CA-AC47-4F48-8E66-8F457B4CA061}" type="pres">
      <dgm:prSet presAssocID="{9AFA45A9-90CE-44A2-BF10-22CABCD52B97}" presName="parentLin" presStyleCnt="0"/>
      <dgm:spPr/>
    </dgm:pt>
    <dgm:pt modelId="{DE3DC61A-332A-409A-ACD1-1A43F44733CF}" type="pres">
      <dgm:prSet presAssocID="{9AFA45A9-90CE-44A2-BF10-22CABCD52B97}" presName="parentLeftMargin" presStyleLbl="node1" presStyleIdx="2" presStyleCnt="7"/>
      <dgm:spPr/>
      <dgm:t>
        <a:bodyPr/>
        <a:lstStyle/>
        <a:p>
          <a:endParaRPr lang="uk-UA"/>
        </a:p>
      </dgm:t>
    </dgm:pt>
    <dgm:pt modelId="{C2A1A22B-0F72-4508-A975-EBE9F326D613}" type="pres">
      <dgm:prSet presAssocID="{9AFA45A9-90CE-44A2-BF10-22CABCD52B97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37DB883-2BB8-4329-AAC3-DAA8A3C844B6}" type="pres">
      <dgm:prSet presAssocID="{9AFA45A9-90CE-44A2-BF10-22CABCD52B97}" presName="negativeSpace" presStyleCnt="0"/>
      <dgm:spPr/>
    </dgm:pt>
    <dgm:pt modelId="{DB20735C-30E3-4700-9598-6ED4D77E363D}" type="pres">
      <dgm:prSet presAssocID="{9AFA45A9-90CE-44A2-BF10-22CABCD52B97}" presName="childText" presStyleLbl="conFgAcc1" presStyleIdx="3" presStyleCnt="7">
        <dgm:presLayoutVars>
          <dgm:bulletEnabled val="1"/>
        </dgm:presLayoutVars>
      </dgm:prSet>
      <dgm:spPr/>
    </dgm:pt>
    <dgm:pt modelId="{9066362E-3BE3-4182-9025-6DB7BD6ECEDA}" type="pres">
      <dgm:prSet presAssocID="{0D5200B5-EC83-4C18-91FA-2C973FA12B72}" presName="spaceBetweenRectangles" presStyleCnt="0"/>
      <dgm:spPr/>
    </dgm:pt>
    <dgm:pt modelId="{37A4EA31-9B83-4D7D-ACED-E4A5E91543E7}" type="pres">
      <dgm:prSet presAssocID="{CD4B1626-0B74-4D9F-BEA2-7402F829420A}" presName="parentLin" presStyleCnt="0"/>
      <dgm:spPr/>
    </dgm:pt>
    <dgm:pt modelId="{0C8D4E77-6854-44A0-AABD-BD83C9935F87}" type="pres">
      <dgm:prSet presAssocID="{CD4B1626-0B74-4D9F-BEA2-7402F829420A}" presName="parentLeftMargin" presStyleLbl="node1" presStyleIdx="3" presStyleCnt="7"/>
      <dgm:spPr/>
      <dgm:t>
        <a:bodyPr/>
        <a:lstStyle/>
        <a:p>
          <a:endParaRPr lang="uk-UA"/>
        </a:p>
      </dgm:t>
    </dgm:pt>
    <dgm:pt modelId="{5B3B1CC9-7F52-4EAA-A65C-9F55EE94CBE0}" type="pres">
      <dgm:prSet presAssocID="{CD4B1626-0B74-4D9F-BEA2-7402F829420A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DB9B665-1717-45E5-9EC9-763FB45BA79F}" type="pres">
      <dgm:prSet presAssocID="{CD4B1626-0B74-4D9F-BEA2-7402F829420A}" presName="negativeSpace" presStyleCnt="0"/>
      <dgm:spPr/>
    </dgm:pt>
    <dgm:pt modelId="{7D086648-3099-4647-8BDE-BC30ECF4D590}" type="pres">
      <dgm:prSet presAssocID="{CD4B1626-0B74-4D9F-BEA2-7402F829420A}" presName="childText" presStyleLbl="conFgAcc1" presStyleIdx="4" presStyleCnt="7">
        <dgm:presLayoutVars>
          <dgm:bulletEnabled val="1"/>
        </dgm:presLayoutVars>
      </dgm:prSet>
      <dgm:spPr/>
    </dgm:pt>
    <dgm:pt modelId="{B11DB33B-1AA0-4EE6-8C73-42343F8686D8}" type="pres">
      <dgm:prSet presAssocID="{69B879E4-E9CF-43AD-8677-0B4BD5EB5061}" presName="spaceBetweenRectangles" presStyleCnt="0"/>
      <dgm:spPr/>
    </dgm:pt>
    <dgm:pt modelId="{D44261D8-35A4-480B-9021-3DA262C32698}" type="pres">
      <dgm:prSet presAssocID="{12CBCD2A-5F4C-45C1-9367-37F8F5AF4F86}" presName="parentLin" presStyleCnt="0"/>
      <dgm:spPr/>
    </dgm:pt>
    <dgm:pt modelId="{CC33E9C0-80BA-470C-B4E6-DD50F99B533D}" type="pres">
      <dgm:prSet presAssocID="{12CBCD2A-5F4C-45C1-9367-37F8F5AF4F86}" presName="parentLeftMargin" presStyleLbl="node1" presStyleIdx="4" presStyleCnt="7"/>
      <dgm:spPr/>
      <dgm:t>
        <a:bodyPr/>
        <a:lstStyle/>
        <a:p>
          <a:endParaRPr lang="uk-UA"/>
        </a:p>
      </dgm:t>
    </dgm:pt>
    <dgm:pt modelId="{F038DAC2-C345-40D9-90CF-687F2A6DE02C}" type="pres">
      <dgm:prSet presAssocID="{12CBCD2A-5F4C-45C1-9367-37F8F5AF4F86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3A32FBC-4798-4387-8177-962342E2796D}" type="pres">
      <dgm:prSet presAssocID="{12CBCD2A-5F4C-45C1-9367-37F8F5AF4F86}" presName="negativeSpace" presStyleCnt="0"/>
      <dgm:spPr/>
    </dgm:pt>
    <dgm:pt modelId="{1FB07183-F1AC-40DB-A134-F3A3205FB184}" type="pres">
      <dgm:prSet presAssocID="{12CBCD2A-5F4C-45C1-9367-37F8F5AF4F86}" presName="childText" presStyleLbl="conFgAcc1" presStyleIdx="5" presStyleCnt="7">
        <dgm:presLayoutVars>
          <dgm:bulletEnabled val="1"/>
        </dgm:presLayoutVars>
      </dgm:prSet>
      <dgm:spPr/>
    </dgm:pt>
    <dgm:pt modelId="{6ABD949E-4D20-48B2-B1C3-5F184F1441B9}" type="pres">
      <dgm:prSet presAssocID="{03BFAF27-5462-4714-91CB-A1A653EB3813}" presName="spaceBetweenRectangles" presStyleCnt="0"/>
      <dgm:spPr/>
    </dgm:pt>
    <dgm:pt modelId="{C838E433-BEA2-49C2-AAB0-00165C61BF87}" type="pres">
      <dgm:prSet presAssocID="{F509F9A3-904B-4F2A-B017-88B607FF1749}" presName="parentLin" presStyleCnt="0"/>
      <dgm:spPr/>
    </dgm:pt>
    <dgm:pt modelId="{07580671-5556-483D-9F77-4D5424C12ED5}" type="pres">
      <dgm:prSet presAssocID="{F509F9A3-904B-4F2A-B017-88B607FF1749}" presName="parentLeftMargin" presStyleLbl="node1" presStyleIdx="5" presStyleCnt="7"/>
      <dgm:spPr/>
      <dgm:t>
        <a:bodyPr/>
        <a:lstStyle/>
        <a:p>
          <a:endParaRPr lang="uk-UA"/>
        </a:p>
      </dgm:t>
    </dgm:pt>
    <dgm:pt modelId="{EC431B50-3A14-4C88-B317-9F90AD3DA93E}" type="pres">
      <dgm:prSet presAssocID="{F509F9A3-904B-4F2A-B017-88B607FF1749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C7B7D46-4281-47DC-8748-498BF950E277}" type="pres">
      <dgm:prSet presAssocID="{F509F9A3-904B-4F2A-B017-88B607FF1749}" presName="negativeSpace" presStyleCnt="0"/>
      <dgm:spPr/>
    </dgm:pt>
    <dgm:pt modelId="{A39A52A8-E311-4327-8BBD-7346867E7BED}" type="pres">
      <dgm:prSet presAssocID="{F509F9A3-904B-4F2A-B017-88B607FF1749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75E71A98-BE64-48BD-ACDA-5E5E8B8F678D}" type="presOf" srcId="{CD4B1626-0B74-4D9F-BEA2-7402F829420A}" destId="{0C8D4E77-6854-44A0-AABD-BD83C9935F87}" srcOrd="0" destOrd="0" presId="urn:microsoft.com/office/officeart/2005/8/layout/list1"/>
    <dgm:cxn modelId="{9B586155-82B7-4BEB-9E9F-A5418D260D80}" type="presOf" srcId="{3E25940D-2839-407A-9505-C603DD8F1FF7}" destId="{904E0217-DA80-472A-9537-D5E2482AF955}" srcOrd="1" destOrd="0" presId="urn:microsoft.com/office/officeart/2005/8/layout/list1"/>
    <dgm:cxn modelId="{66CB87F4-49D2-4222-AF59-5FE15795A453}" srcId="{86A9769D-624B-4304-82BE-943C9EC1EE9D}" destId="{F509F9A3-904B-4F2A-B017-88B607FF1749}" srcOrd="6" destOrd="0" parTransId="{E39BF13D-8429-45BA-B5BC-BF5B8EBBBFD1}" sibTransId="{CB1A84C7-16B0-4AD3-87ED-4A406110E99C}"/>
    <dgm:cxn modelId="{8366E918-51FE-4F10-B30C-9A1EB7DCF890}" type="presOf" srcId="{12CBCD2A-5F4C-45C1-9367-37F8F5AF4F86}" destId="{CC33E9C0-80BA-470C-B4E6-DD50F99B533D}" srcOrd="0" destOrd="0" presId="urn:microsoft.com/office/officeart/2005/8/layout/list1"/>
    <dgm:cxn modelId="{46112D5D-14D1-4B8B-AB0D-31C31631472F}" type="presOf" srcId="{4CB2EA5A-A96C-4F9D-972F-5C9FACAEA081}" destId="{8E7820D7-B18B-41CD-B1A6-D2B981BD71E7}" srcOrd="0" destOrd="0" presId="urn:microsoft.com/office/officeart/2005/8/layout/list1"/>
    <dgm:cxn modelId="{36FF866F-54D5-4E3A-AFD4-3CCAAE1F44CF}" type="presOf" srcId="{56E9356E-7354-4648-A64E-2B763A6C8A64}" destId="{45E6ADE8-414A-4794-9204-11C3F09F8AA3}" srcOrd="1" destOrd="0" presId="urn:microsoft.com/office/officeart/2005/8/layout/list1"/>
    <dgm:cxn modelId="{51520D43-0042-492D-B0A3-AC1D89FA7689}" srcId="{86A9769D-624B-4304-82BE-943C9EC1EE9D}" destId="{3E25940D-2839-407A-9505-C603DD8F1FF7}" srcOrd="2" destOrd="0" parTransId="{96F09E7F-6DE1-461F-929F-3B0EEF695021}" sibTransId="{1519BD82-F750-429F-8CC0-37AD98D84526}"/>
    <dgm:cxn modelId="{3F7ED12D-384D-4BA5-971D-B5D1A262AE24}" srcId="{86A9769D-624B-4304-82BE-943C9EC1EE9D}" destId="{12CBCD2A-5F4C-45C1-9367-37F8F5AF4F86}" srcOrd="5" destOrd="0" parTransId="{6523DAFE-415D-4CF3-9398-ADA34C75AD69}" sibTransId="{03BFAF27-5462-4714-91CB-A1A653EB3813}"/>
    <dgm:cxn modelId="{EAED7943-3ACB-400D-BB68-976F05FD0DFC}" type="presOf" srcId="{56E9356E-7354-4648-A64E-2B763A6C8A64}" destId="{E28AB2EF-6B50-4209-B19E-3431AFCE46BC}" srcOrd="0" destOrd="0" presId="urn:microsoft.com/office/officeart/2005/8/layout/list1"/>
    <dgm:cxn modelId="{23CA3681-A649-41FF-8C0D-BB6DDBF16784}" srcId="{86A9769D-624B-4304-82BE-943C9EC1EE9D}" destId="{9AFA45A9-90CE-44A2-BF10-22CABCD52B97}" srcOrd="3" destOrd="0" parTransId="{A02D086C-CA45-4349-891A-DAEAE4F7C121}" sibTransId="{0D5200B5-EC83-4C18-91FA-2C973FA12B72}"/>
    <dgm:cxn modelId="{2E973A37-58A6-4E58-B057-5296430790BE}" srcId="{86A9769D-624B-4304-82BE-943C9EC1EE9D}" destId="{4CB2EA5A-A96C-4F9D-972F-5C9FACAEA081}" srcOrd="1" destOrd="0" parTransId="{DF4F8BFB-FFDB-4E73-B17E-D7B0347C1745}" sibTransId="{E8F94FB9-EEBA-413A-ABBC-1E24104AD7E5}"/>
    <dgm:cxn modelId="{E13FAAD6-DDA0-4230-9115-C1CB54FF8DF4}" type="presOf" srcId="{9AFA45A9-90CE-44A2-BF10-22CABCD52B97}" destId="{C2A1A22B-0F72-4508-A975-EBE9F326D613}" srcOrd="1" destOrd="0" presId="urn:microsoft.com/office/officeart/2005/8/layout/list1"/>
    <dgm:cxn modelId="{CAFC7185-CB39-4F3A-AD37-393944DE81E4}" srcId="{86A9769D-624B-4304-82BE-943C9EC1EE9D}" destId="{CD4B1626-0B74-4D9F-BEA2-7402F829420A}" srcOrd="4" destOrd="0" parTransId="{905D820E-757B-4343-AE92-E64A30E0A642}" sibTransId="{69B879E4-E9CF-43AD-8677-0B4BD5EB5061}"/>
    <dgm:cxn modelId="{B881BE04-E92D-4D61-84A1-B51E5AC3D2D9}" type="presOf" srcId="{F509F9A3-904B-4F2A-B017-88B607FF1749}" destId="{07580671-5556-483D-9F77-4D5424C12ED5}" srcOrd="0" destOrd="0" presId="urn:microsoft.com/office/officeart/2005/8/layout/list1"/>
    <dgm:cxn modelId="{70DE4123-0494-47F5-956F-85A833ACEDE1}" type="presOf" srcId="{4CB2EA5A-A96C-4F9D-972F-5C9FACAEA081}" destId="{759FB897-6863-42DA-AA78-24CC97301EAC}" srcOrd="1" destOrd="0" presId="urn:microsoft.com/office/officeart/2005/8/layout/list1"/>
    <dgm:cxn modelId="{167A1556-8055-444D-A935-CC4063A90B21}" type="presOf" srcId="{CD4B1626-0B74-4D9F-BEA2-7402F829420A}" destId="{5B3B1CC9-7F52-4EAA-A65C-9F55EE94CBE0}" srcOrd="1" destOrd="0" presId="urn:microsoft.com/office/officeart/2005/8/layout/list1"/>
    <dgm:cxn modelId="{333B96A9-4370-483A-B0FA-6C3E280ABE18}" type="presOf" srcId="{12CBCD2A-5F4C-45C1-9367-37F8F5AF4F86}" destId="{F038DAC2-C345-40D9-90CF-687F2A6DE02C}" srcOrd="1" destOrd="0" presId="urn:microsoft.com/office/officeart/2005/8/layout/list1"/>
    <dgm:cxn modelId="{BE9D8015-6EDF-413F-A40F-56B0B32DCBCC}" type="presOf" srcId="{3E25940D-2839-407A-9505-C603DD8F1FF7}" destId="{CECE7DD2-F3C2-4567-AD89-B11304B75799}" srcOrd="0" destOrd="0" presId="urn:microsoft.com/office/officeart/2005/8/layout/list1"/>
    <dgm:cxn modelId="{313011A9-6E7A-4296-8DF5-2B9CB70C77A1}" type="presOf" srcId="{86A9769D-624B-4304-82BE-943C9EC1EE9D}" destId="{A5EBB9EB-ED4B-4CAB-8515-4A4227B0C1D2}" srcOrd="0" destOrd="0" presId="urn:microsoft.com/office/officeart/2005/8/layout/list1"/>
    <dgm:cxn modelId="{3B8DD67E-EE6D-4131-8A5E-93867800921E}" type="presOf" srcId="{F509F9A3-904B-4F2A-B017-88B607FF1749}" destId="{EC431B50-3A14-4C88-B317-9F90AD3DA93E}" srcOrd="1" destOrd="0" presId="urn:microsoft.com/office/officeart/2005/8/layout/list1"/>
    <dgm:cxn modelId="{18E30BB4-0107-4C07-873E-BFE5FC6B2DF4}" type="presOf" srcId="{9AFA45A9-90CE-44A2-BF10-22CABCD52B97}" destId="{DE3DC61A-332A-409A-ACD1-1A43F44733CF}" srcOrd="0" destOrd="0" presId="urn:microsoft.com/office/officeart/2005/8/layout/list1"/>
    <dgm:cxn modelId="{6732FF70-DA46-49D7-AB84-B17A760F2AE9}" srcId="{86A9769D-624B-4304-82BE-943C9EC1EE9D}" destId="{56E9356E-7354-4648-A64E-2B763A6C8A64}" srcOrd="0" destOrd="0" parTransId="{9C4A852A-BCBB-47D1-948D-8D6C8A373443}" sibTransId="{AF6B3065-FDD8-4D80-B618-B4E36F3E7274}"/>
    <dgm:cxn modelId="{79000059-9D8C-4D0A-A4F6-5B5D500BEA0A}" type="presParOf" srcId="{A5EBB9EB-ED4B-4CAB-8515-4A4227B0C1D2}" destId="{81BB280B-98F4-4E2E-BBAC-30A1EEBD7B84}" srcOrd="0" destOrd="0" presId="urn:microsoft.com/office/officeart/2005/8/layout/list1"/>
    <dgm:cxn modelId="{D5CA1C7D-E966-4C24-A22C-3FD43627C72B}" type="presParOf" srcId="{81BB280B-98F4-4E2E-BBAC-30A1EEBD7B84}" destId="{E28AB2EF-6B50-4209-B19E-3431AFCE46BC}" srcOrd="0" destOrd="0" presId="urn:microsoft.com/office/officeart/2005/8/layout/list1"/>
    <dgm:cxn modelId="{2F97808D-4C7E-4105-AB1E-713FFED8C918}" type="presParOf" srcId="{81BB280B-98F4-4E2E-BBAC-30A1EEBD7B84}" destId="{45E6ADE8-414A-4794-9204-11C3F09F8AA3}" srcOrd="1" destOrd="0" presId="urn:microsoft.com/office/officeart/2005/8/layout/list1"/>
    <dgm:cxn modelId="{202C4950-AFC0-4E82-8F56-45FEACEBC2C6}" type="presParOf" srcId="{A5EBB9EB-ED4B-4CAB-8515-4A4227B0C1D2}" destId="{4BD174E8-240F-400C-BAE2-57D27FBDB6AD}" srcOrd="1" destOrd="0" presId="urn:microsoft.com/office/officeart/2005/8/layout/list1"/>
    <dgm:cxn modelId="{68290608-EE38-4E4F-84CC-801872BD4EC8}" type="presParOf" srcId="{A5EBB9EB-ED4B-4CAB-8515-4A4227B0C1D2}" destId="{07808761-C428-4C8F-824D-4B42AFA2D583}" srcOrd="2" destOrd="0" presId="urn:microsoft.com/office/officeart/2005/8/layout/list1"/>
    <dgm:cxn modelId="{44CE7FCC-52AA-45AF-876F-35C27C5B9F56}" type="presParOf" srcId="{A5EBB9EB-ED4B-4CAB-8515-4A4227B0C1D2}" destId="{510FCAC6-EA5E-4F14-BFBD-123D000BCAE8}" srcOrd="3" destOrd="0" presId="urn:microsoft.com/office/officeart/2005/8/layout/list1"/>
    <dgm:cxn modelId="{07098FAC-CD9F-463F-9D95-BC7E224F677E}" type="presParOf" srcId="{A5EBB9EB-ED4B-4CAB-8515-4A4227B0C1D2}" destId="{053C4B7F-23AC-46CE-9969-7C421C4A7EA1}" srcOrd="4" destOrd="0" presId="urn:microsoft.com/office/officeart/2005/8/layout/list1"/>
    <dgm:cxn modelId="{BBFC7CB2-5EA8-479E-8DB5-C8268339966E}" type="presParOf" srcId="{053C4B7F-23AC-46CE-9969-7C421C4A7EA1}" destId="{8E7820D7-B18B-41CD-B1A6-D2B981BD71E7}" srcOrd="0" destOrd="0" presId="urn:microsoft.com/office/officeart/2005/8/layout/list1"/>
    <dgm:cxn modelId="{1D1BB4C2-F0DE-4EFA-9FBC-DF6EDB45820D}" type="presParOf" srcId="{053C4B7F-23AC-46CE-9969-7C421C4A7EA1}" destId="{759FB897-6863-42DA-AA78-24CC97301EAC}" srcOrd="1" destOrd="0" presId="urn:microsoft.com/office/officeart/2005/8/layout/list1"/>
    <dgm:cxn modelId="{780DA4A4-F57C-40B7-BF41-61BE46CA9855}" type="presParOf" srcId="{A5EBB9EB-ED4B-4CAB-8515-4A4227B0C1D2}" destId="{C58E3CF3-3C5F-473A-A592-96199461FE61}" srcOrd="5" destOrd="0" presId="urn:microsoft.com/office/officeart/2005/8/layout/list1"/>
    <dgm:cxn modelId="{DFC22005-17BE-41E3-BEC3-D4E8CD729625}" type="presParOf" srcId="{A5EBB9EB-ED4B-4CAB-8515-4A4227B0C1D2}" destId="{C4D93D3F-012A-4BBC-B62B-B8190D09DAF0}" srcOrd="6" destOrd="0" presId="urn:microsoft.com/office/officeart/2005/8/layout/list1"/>
    <dgm:cxn modelId="{F4B9FE73-B6A9-4B91-A27A-4370BB696C9C}" type="presParOf" srcId="{A5EBB9EB-ED4B-4CAB-8515-4A4227B0C1D2}" destId="{0FC6C93C-C6E0-45B1-8FA6-930D94229E0B}" srcOrd="7" destOrd="0" presId="urn:microsoft.com/office/officeart/2005/8/layout/list1"/>
    <dgm:cxn modelId="{8DF5B89C-2CE9-49CF-80E6-C3FCB33C28C6}" type="presParOf" srcId="{A5EBB9EB-ED4B-4CAB-8515-4A4227B0C1D2}" destId="{93503760-688C-4436-A581-33755FB04CE5}" srcOrd="8" destOrd="0" presId="urn:microsoft.com/office/officeart/2005/8/layout/list1"/>
    <dgm:cxn modelId="{8AA37B92-17D5-4833-90F8-FBBA763078BA}" type="presParOf" srcId="{93503760-688C-4436-A581-33755FB04CE5}" destId="{CECE7DD2-F3C2-4567-AD89-B11304B75799}" srcOrd="0" destOrd="0" presId="urn:microsoft.com/office/officeart/2005/8/layout/list1"/>
    <dgm:cxn modelId="{B7B46DD2-D75F-41F7-B511-0D550C695D1E}" type="presParOf" srcId="{93503760-688C-4436-A581-33755FB04CE5}" destId="{904E0217-DA80-472A-9537-D5E2482AF955}" srcOrd="1" destOrd="0" presId="urn:microsoft.com/office/officeart/2005/8/layout/list1"/>
    <dgm:cxn modelId="{F5F9FD45-C62E-4333-8B45-ABE456758F4C}" type="presParOf" srcId="{A5EBB9EB-ED4B-4CAB-8515-4A4227B0C1D2}" destId="{77EAD3B8-92BF-4786-BE89-3654F38788E2}" srcOrd="9" destOrd="0" presId="urn:microsoft.com/office/officeart/2005/8/layout/list1"/>
    <dgm:cxn modelId="{C8E5DBF0-84DA-4A1B-83B0-B15E679F0C0D}" type="presParOf" srcId="{A5EBB9EB-ED4B-4CAB-8515-4A4227B0C1D2}" destId="{EFFCE044-EE8C-4B57-895D-D71AE48D6987}" srcOrd="10" destOrd="0" presId="urn:microsoft.com/office/officeart/2005/8/layout/list1"/>
    <dgm:cxn modelId="{AEE613A1-F91C-405F-90AE-DCF789D8CCDF}" type="presParOf" srcId="{A5EBB9EB-ED4B-4CAB-8515-4A4227B0C1D2}" destId="{BF6874EF-9DD3-4C77-9A51-A74249E6F103}" srcOrd="11" destOrd="0" presId="urn:microsoft.com/office/officeart/2005/8/layout/list1"/>
    <dgm:cxn modelId="{FE5A846F-E11D-4C36-B15F-7884F90A896F}" type="presParOf" srcId="{A5EBB9EB-ED4B-4CAB-8515-4A4227B0C1D2}" destId="{60E046CA-AC47-4F48-8E66-8F457B4CA061}" srcOrd="12" destOrd="0" presId="urn:microsoft.com/office/officeart/2005/8/layout/list1"/>
    <dgm:cxn modelId="{C788F72D-0C37-4640-A725-9018FB91A564}" type="presParOf" srcId="{60E046CA-AC47-4F48-8E66-8F457B4CA061}" destId="{DE3DC61A-332A-409A-ACD1-1A43F44733CF}" srcOrd="0" destOrd="0" presId="urn:microsoft.com/office/officeart/2005/8/layout/list1"/>
    <dgm:cxn modelId="{83F49AAA-27B3-4B33-AF09-ED2754D3B386}" type="presParOf" srcId="{60E046CA-AC47-4F48-8E66-8F457B4CA061}" destId="{C2A1A22B-0F72-4508-A975-EBE9F326D613}" srcOrd="1" destOrd="0" presId="urn:microsoft.com/office/officeart/2005/8/layout/list1"/>
    <dgm:cxn modelId="{A7B8934C-5C51-415B-934B-83608C78FFE8}" type="presParOf" srcId="{A5EBB9EB-ED4B-4CAB-8515-4A4227B0C1D2}" destId="{B37DB883-2BB8-4329-AAC3-DAA8A3C844B6}" srcOrd="13" destOrd="0" presId="urn:microsoft.com/office/officeart/2005/8/layout/list1"/>
    <dgm:cxn modelId="{D982C4A1-7667-4085-BC19-1B5260532C41}" type="presParOf" srcId="{A5EBB9EB-ED4B-4CAB-8515-4A4227B0C1D2}" destId="{DB20735C-30E3-4700-9598-6ED4D77E363D}" srcOrd="14" destOrd="0" presId="urn:microsoft.com/office/officeart/2005/8/layout/list1"/>
    <dgm:cxn modelId="{9055D791-C9FC-48F7-89D4-1B6A719639F0}" type="presParOf" srcId="{A5EBB9EB-ED4B-4CAB-8515-4A4227B0C1D2}" destId="{9066362E-3BE3-4182-9025-6DB7BD6ECEDA}" srcOrd="15" destOrd="0" presId="urn:microsoft.com/office/officeart/2005/8/layout/list1"/>
    <dgm:cxn modelId="{8239CD5E-EEF2-4A77-8EED-EFDBBFFC057D}" type="presParOf" srcId="{A5EBB9EB-ED4B-4CAB-8515-4A4227B0C1D2}" destId="{37A4EA31-9B83-4D7D-ACED-E4A5E91543E7}" srcOrd="16" destOrd="0" presId="urn:microsoft.com/office/officeart/2005/8/layout/list1"/>
    <dgm:cxn modelId="{915AE4F2-D250-4DF5-9C38-66DFC7E8466D}" type="presParOf" srcId="{37A4EA31-9B83-4D7D-ACED-E4A5E91543E7}" destId="{0C8D4E77-6854-44A0-AABD-BD83C9935F87}" srcOrd="0" destOrd="0" presId="urn:microsoft.com/office/officeart/2005/8/layout/list1"/>
    <dgm:cxn modelId="{D3B68D56-DB65-4753-9663-71D3FBA0A9C6}" type="presParOf" srcId="{37A4EA31-9B83-4D7D-ACED-E4A5E91543E7}" destId="{5B3B1CC9-7F52-4EAA-A65C-9F55EE94CBE0}" srcOrd="1" destOrd="0" presId="urn:microsoft.com/office/officeart/2005/8/layout/list1"/>
    <dgm:cxn modelId="{DA513F51-5F38-42AE-9D78-C98CD08CC9FE}" type="presParOf" srcId="{A5EBB9EB-ED4B-4CAB-8515-4A4227B0C1D2}" destId="{ADB9B665-1717-45E5-9EC9-763FB45BA79F}" srcOrd="17" destOrd="0" presId="urn:microsoft.com/office/officeart/2005/8/layout/list1"/>
    <dgm:cxn modelId="{2E85A748-8B1D-4BB4-A6D5-014D2B251339}" type="presParOf" srcId="{A5EBB9EB-ED4B-4CAB-8515-4A4227B0C1D2}" destId="{7D086648-3099-4647-8BDE-BC30ECF4D590}" srcOrd="18" destOrd="0" presId="urn:microsoft.com/office/officeart/2005/8/layout/list1"/>
    <dgm:cxn modelId="{36830B2E-26F6-427D-9CF5-C365EF1473E9}" type="presParOf" srcId="{A5EBB9EB-ED4B-4CAB-8515-4A4227B0C1D2}" destId="{B11DB33B-1AA0-4EE6-8C73-42343F8686D8}" srcOrd="19" destOrd="0" presId="urn:microsoft.com/office/officeart/2005/8/layout/list1"/>
    <dgm:cxn modelId="{3D22978E-E772-4C71-BAC2-CEA6F4BBD8FE}" type="presParOf" srcId="{A5EBB9EB-ED4B-4CAB-8515-4A4227B0C1D2}" destId="{D44261D8-35A4-480B-9021-3DA262C32698}" srcOrd="20" destOrd="0" presId="urn:microsoft.com/office/officeart/2005/8/layout/list1"/>
    <dgm:cxn modelId="{88408D2C-FBE0-4CDB-8254-40911A485EEE}" type="presParOf" srcId="{D44261D8-35A4-480B-9021-3DA262C32698}" destId="{CC33E9C0-80BA-470C-B4E6-DD50F99B533D}" srcOrd="0" destOrd="0" presId="urn:microsoft.com/office/officeart/2005/8/layout/list1"/>
    <dgm:cxn modelId="{D4E0FCBD-6189-4A40-A8CC-F53B9967C527}" type="presParOf" srcId="{D44261D8-35A4-480B-9021-3DA262C32698}" destId="{F038DAC2-C345-40D9-90CF-687F2A6DE02C}" srcOrd="1" destOrd="0" presId="urn:microsoft.com/office/officeart/2005/8/layout/list1"/>
    <dgm:cxn modelId="{6EA7CA67-3813-4D81-8E4F-D84297B8C0BE}" type="presParOf" srcId="{A5EBB9EB-ED4B-4CAB-8515-4A4227B0C1D2}" destId="{93A32FBC-4798-4387-8177-962342E2796D}" srcOrd="21" destOrd="0" presId="urn:microsoft.com/office/officeart/2005/8/layout/list1"/>
    <dgm:cxn modelId="{EEEE075B-903C-41E5-8306-7BF8E1D03BCB}" type="presParOf" srcId="{A5EBB9EB-ED4B-4CAB-8515-4A4227B0C1D2}" destId="{1FB07183-F1AC-40DB-A134-F3A3205FB184}" srcOrd="22" destOrd="0" presId="urn:microsoft.com/office/officeart/2005/8/layout/list1"/>
    <dgm:cxn modelId="{7E8BA484-0E97-448E-902A-D1F0628CF23C}" type="presParOf" srcId="{A5EBB9EB-ED4B-4CAB-8515-4A4227B0C1D2}" destId="{6ABD949E-4D20-48B2-B1C3-5F184F1441B9}" srcOrd="23" destOrd="0" presId="urn:microsoft.com/office/officeart/2005/8/layout/list1"/>
    <dgm:cxn modelId="{9DD5DE1D-CD9D-4A5E-8670-723661CE540A}" type="presParOf" srcId="{A5EBB9EB-ED4B-4CAB-8515-4A4227B0C1D2}" destId="{C838E433-BEA2-49C2-AAB0-00165C61BF87}" srcOrd="24" destOrd="0" presId="urn:microsoft.com/office/officeart/2005/8/layout/list1"/>
    <dgm:cxn modelId="{EC36C020-CE84-44EC-9E89-5A86F3DC642C}" type="presParOf" srcId="{C838E433-BEA2-49C2-AAB0-00165C61BF87}" destId="{07580671-5556-483D-9F77-4D5424C12ED5}" srcOrd="0" destOrd="0" presId="urn:microsoft.com/office/officeart/2005/8/layout/list1"/>
    <dgm:cxn modelId="{B6DE63E7-F65E-47F3-ABE9-16DE370F3125}" type="presParOf" srcId="{C838E433-BEA2-49C2-AAB0-00165C61BF87}" destId="{EC431B50-3A14-4C88-B317-9F90AD3DA93E}" srcOrd="1" destOrd="0" presId="urn:microsoft.com/office/officeart/2005/8/layout/list1"/>
    <dgm:cxn modelId="{D8162513-01A5-4696-A9A5-5FEEC923A8EC}" type="presParOf" srcId="{A5EBB9EB-ED4B-4CAB-8515-4A4227B0C1D2}" destId="{2C7B7D46-4281-47DC-8748-498BF950E277}" srcOrd="25" destOrd="0" presId="urn:microsoft.com/office/officeart/2005/8/layout/list1"/>
    <dgm:cxn modelId="{5CD42B0E-3DD8-4AA8-A7C1-77602D27F59D}" type="presParOf" srcId="{A5EBB9EB-ED4B-4CAB-8515-4A4227B0C1D2}" destId="{A39A52A8-E311-4327-8BBD-7346867E7BED}" srcOrd="26" destOrd="0" presId="urn:microsoft.com/office/officeart/2005/8/layout/list1"/>
  </dgm:cxnLst>
  <dgm:bg/>
  <dgm:whole/>
  <dgm:extLst>
    <a:ext uri="http://schemas.microsoft.com/office/drawing/2008/diagram"/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ahoma" charset="0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ahoma" charset="0"/>
                <a:cs typeface="+mn-cs"/>
              </a:defRPr>
            </a:lvl1pPr>
          </a:lstStyle>
          <a:p>
            <a:pPr>
              <a:defRPr/>
            </a:pPr>
            <a:fld id="{78E960DF-0B32-4135-87A5-2EE420EDFFB5}" type="datetimeFigureOut">
              <a:rPr lang="uk-UA"/>
              <a:pPr>
                <a:defRPr/>
              </a:pPr>
              <a:t>21.06.2016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noProof="0" smtClean="0"/>
              <a:t>Зразок тексту</a:t>
            </a:r>
          </a:p>
          <a:p>
            <a:pPr lvl="1"/>
            <a:r>
              <a:rPr lang="uk-UA" noProof="0" smtClean="0"/>
              <a:t>Другий рівень</a:t>
            </a:r>
          </a:p>
          <a:p>
            <a:pPr lvl="2"/>
            <a:r>
              <a:rPr lang="uk-UA" noProof="0" smtClean="0"/>
              <a:t>Третій рівень</a:t>
            </a:r>
          </a:p>
          <a:p>
            <a:pPr lvl="3"/>
            <a:r>
              <a:rPr lang="uk-UA" noProof="0" smtClean="0"/>
              <a:t>Четвертий рівень</a:t>
            </a:r>
          </a:p>
          <a:p>
            <a:pPr lvl="4"/>
            <a:r>
              <a:rPr lang="uk-UA" noProof="0" smtClean="0"/>
              <a:t>П'ятий рівень</a:t>
            </a:r>
            <a:endParaRPr lang="uk-UA" noProof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ahoma" charset="0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ahoma" charset="0"/>
                <a:cs typeface="+mn-cs"/>
              </a:defRPr>
            </a:lvl1pPr>
          </a:lstStyle>
          <a:p>
            <a:pPr>
              <a:defRPr/>
            </a:pPr>
            <a:fld id="{0A5DA01A-A673-40B4-9044-E0080C8F6B4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060B5D-00FA-4542-9D49-AA97C12A0CA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15D1C7-936D-4BEC-950C-C100FE1751C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CC8BA-C7F1-4CD4-9808-08137EEECA73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8BE1F8-1326-4AE9-A868-4FFFD456E72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567F6D-E96F-46EE-9DA0-F9AA7D6815D9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533EC0-CDC5-42C3-B998-DA4014E20A3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94FB1-7D94-4D4A-B45D-59622A5CC9D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D1789-69E5-45FB-9EE8-5B6ACCBEF70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900249-D693-458A-831B-618F2E5DE05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791792-679D-48B7-BB52-3D61FC679C8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DB11A-27E5-45CE-963D-ECC2AA67890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Tx/>
              <a:buNone/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1E3421B-14CB-4EF2-873F-F4BCEB5E577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3" descr="f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76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7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075" y="0"/>
            <a:ext cx="8924925" cy="669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663" y="191245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Знай наших!</a:t>
            </a:r>
            <a:r>
              <a:rPr lang="uk-UA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uk-UA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976166" y="1484784"/>
            <a:ext cx="5109771" cy="1689521"/>
          </a:xfrm>
        </p:spPr>
        <p:txBody>
          <a:bodyPr/>
          <a:lstStyle/>
          <a:p>
            <a:pPr marL="0" indent="0" algn="ctr">
              <a:buFontTx/>
              <a:buNone/>
              <a:defRPr/>
            </a:pPr>
            <a:r>
              <a:rPr lang="uk-UA" sz="2000" b="1" kern="12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Берназюк Олександр Олександрович -</a:t>
            </a:r>
          </a:p>
          <a:p>
            <a:pPr marL="0" indent="0" algn="ctr">
              <a:buFontTx/>
              <a:buNone/>
              <a:defRPr/>
            </a:pPr>
            <a:r>
              <a:rPr lang="uk-UA" sz="2000" b="1" kern="12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Голова наглядової ради </a:t>
            </a:r>
            <a:r>
              <a:rPr lang="uk-UA" sz="2000" b="1" kern="1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товариства </a:t>
            </a:r>
            <a:r>
              <a:rPr lang="uk-UA" sz="2000" b="1" kern="12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 додатковою відповідальністю «Страхова компанія «ПСК-ЗАХІД»</a:t>
            </a:r>
          </a:p>
          <a:p>
            <a:pPr>
              <a:defRPr/>
            </a:pPr>
            <a:endParaRPr lang="uk-UA" sz="2000" dirty="0"/>
          </a:p>
        </p:txBody>
      </p:sp>
      <p:pic>
        <p:nvPicPr>
          <p:cNvPr id="23557" name="Picture 2" descr="F:\Презентація_спеціальності\Bernazyu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1913" y="1268413"/>
            <a:ext cx="1644650" cy="2281237"/>
          </a:xfrm>
          <a:prstGeom prst="rect">
            <a:avLst/>
          </a:prstGeom>
          <a:noFill/>
          <a:ln w="9525" cmpd="dbl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23558" name="TextBox 3"/>
          <p:cNvSpPr txBox="1">
            <a:spLocks noChangeArrowheads="1"/>
          </p:cNvSpPr>
          <p:nvPr/>
        </p:nvSpPr>
        <p:spPr bwMode="auto">
          <a:xfrm>
            <a:off x="1260475" y="3849688"/>
            <a:ext cx="7272338" cy="8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1700" b="1">
                <a:latin typeface="Garamond" pitchFamily="18" charset="0"/>
              </a:rPr>
              <a:t>Після отримання вищої освіти в ЧТЕІ КНТЕУ я систематизував  </a:t>
            </a:r>
            <a:endParaRPr lang="en-US" sz="1700" b="1">
              <a:latin typeface="Garamond" pitchFamily="18" charset="0"/>
            </a:endParaRPr>
          </a:p>
          <a:p>
            <a:r>
              <a:rPr lang="uk-UA" sz="1700" b="1">
                <a:latin typeface="Garamond" pitchFamily="18" charset="0"/>
              </a:rPr>
              <a:t>базові знання, які необхідні для практичних навиків, без яких </a:t>
            </a:r>
            <a:endParaRPr lang="en-US" sz="1700" b="1">
              <a:latin typeface="Garamond" pitchFamily="18" charset="0"/>
            </a:endParaRPr>
          </a:p>
          <a:p>
            <a:r>
              <a:rPr lang="uk-UA" sz="1700" b="1">
                <a:latin typeface="Garamond" pitchFamily="18" charset="0"/>
              </a:rPr>
              <a:t>будь-яка людина є беззбройною і беззахисною в сучасному світі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10294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8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Box 4"/>
          <p:cNvSpPr txBox="1">
            <a:spLocks noChangeArrowheads="1"/>
          </p:cNvSpPr>
          <p:nvPr/>
        </p:nvSpPr>
        <p:spPr bwMode="auto">
          <a:xfrm>
            <a:off x="741363" y="1849438"/>
            <a:ext cx="7431087" cy="251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endParaRPr lang="uk-UA" sz="2500">
              <a:latin typeface="Arial" charset="0"/>
            </a:endParaRPr>
          </a:p>
          <a:p>
            <a:pPr marL="285750" indent="-285750">
              <a:buFont typeface="Wingdings" pitchFamily="2" charset="2"/>
              <a:buNone/>
            </a:pPr>
            <a:r>
              <a:rPr lang="en-US" sz="2800">
                <a:latin typeface="Arial" charset="0"/>
              </a:rPr>
              <a:t>   </a:t>
            </a:r>
            <a:r>
              <a:rPr lang="uk-UA" sz="2800" b="1">
                <a:latin typeface="Garamond" pitchFamily="18" charset="0"/>
              </a:rPr>
              <a:t>Студенти  мають можливість користуватися  вільним доступом до мережі Інтернет</a:t>
            </a:r>
          </a:p>
          <a:p>
            <a:pPr marL="285750" indent="-285750">
              <a:buFont typeface="Wingdings" pitchFamily="2" charset="2"/>
              <a:buChar char="Ø"/>
            </a:pPr>
            <a:endParaRPr lang="uk-UA" sz="2500" b="1">
              <a:latin typeface="Garamond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uk-UA" sz="2500">
              <a:latin typeface="Arial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42008" y="1033884"/>
            <a:ext cx="6863802" cy="923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+mn-cs"/>
              </a:rPr>
              <a:t>Чому у нас краще?</a:t>
            </a:r>
          </a:p>
        </p:txBody>
      </p:sp>
      <p:pic>
        <p:nvPicPr>
          <p:cNvPr id="24581" name="Picture 7" descr="IMG_215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33975" y="3652838"/>
            <a:ext cx="3541713" cy="2655887"/>
          </a:xfrm>
          <a:prstGeom prst="rect">
            <a:avLst/>
          </a:prstGeom>
          <a:noFill/>
          <a:ln w="76200" cmpd="tri">
            <a:solidFill>
              <a:srgbClr val="5B5BC4"/>
            </a:solidFill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5089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 descr="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Box 4"/>
          <p:cNvSpPr txBox="1">
            <a:spLocks noChangeArrowheads="1"/>
          </p:cNvSpPr>
          <p:nvPr/>
        </p:nvSpPr>
        <p:spPr bwMode="auto">
          <a:xfrm>
            <a:off x="684213" y="1346200"/>
            <a:ext cx="7200900" cy="323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endParaRPr lang="uk-UA" sz="2500">
              <a:latin typeface="Arial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uk-UA" sz="2600" b="1">
                <a:latin typeface="Garamond" pitchFamily="18" charset="0"/>
              </a:rPr>
              <a:t>комп’ютерні класи з ліцензійним програмним забезпеченням;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sz="2600" b="1">
                <a:latin typeface="Garamond" pitchFamily="18" charset="0"/>
              </a:rPr>
              <a:t>бібліотека;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sz="2600" b="1">
                <a:latin typeface="Garamond" pitchFamily="18" charset="0"/>
              </a:rPr>
              <a:t>гуртожиток;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sz="2600" b="1">
                <a:latin typeface="Garamond" pitchFamily="18" charset="0"/>
              </a:rPr>
              <a:t>класи самопідготовки.</a:t>
            </a:r>
          </a:p>
          <a:p>
            <a:pPr marL="285750" indent="-285750">
              <a:buFont typeface="Wingdings" pitchFamily="2" charset="2"/>
              <a:buChar char="Ø"/>
            </a:pPr>
            <a:endParaRPr lang="uk-UA" sz="2600" b="1">
              <a:latin typeface="Garamond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uk-UA" sz="2500">
              <a:latin typeface="Arial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21532" y="188640"/>
            <a:ext cx="7274427" cy="132343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+mn-cs"/>
              </a:rPr>
              <a:t>Найсучасніше</a:t>
            </a:r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ru-RU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+mn-cs"/>
              </a:rPr>
              <a:t>матеріально</a:t>
            </a:r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+mn-cs"/>
              </a:rPr>
              <a:t>-</a:t>
            </a:r>
          </a:p>
          <a:p>
            <a:pPr algn="ctr">
              <a:defRPr/>
            </a:pPr>
            <a:r>
              <a:rPr lang="ru-RU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+mn-cs"/>
              </a:rPr>
              <a:t>технічне</a:t>
            </a:r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ru-RU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+mn-cs"/>
              </a:rPr>
              <a:t>забезпечення</a:t>
            </a:r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+mn-cs"/>
              </a:rPr>
              <a:t>:</a:t>
            </a:r>
            <a:endParaRPr lang="uk-UA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25605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94513" y="1655763"/>
            <a:ext cx="1854200" cy="2781300"/>
          </a:xfrm>
          <a:prstGeom prst="rect">
            <a:avLst/>
          </a:prstGeom>
          <a:noFill/>
          <a:ln w="76200" cmpd="dbl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25606" name="Рисунок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4663" y="4221163"/>
            <a:ext cx="3348037" cy="2232025"/>
          </a:xfrm>
          <a:prstGeom prst="rect">
            <a:avLst/>
          </a:prstGeom>
          <a:noFill/>
          <a:ln w="76200" cmpd="dbl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25607" name="Рисунок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7088" y="4221163"/>
            <a:ext cx="3024187" cy="2268537"/>
          </a:xfrm>
          <a:prstGeom prst="rect">
            <a:avLst/>
          </a:prstGeom>
          <a:noFill/>
          <a:ln w="76200" cmpd="dbl">
            <a:solidFill>
              <a:srgbClr val="0000CC"/>
            </a:solidFill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5966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7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86433" y="1268711"/>
            <a:ext cx="8424935" cy="63094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>
              <a:defRPr/>
            </a:pPr>
            <a:r>
              <a:rPr lang="uk-UA" sz="35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+mn-cs"/>
              </a:rPr>
              <a:t>   Наші студенти мають можливість</a:t>
            </a:r>
          </a:p>
        </p:txBody>
      </p:sp>
      <p:sp>
        <p:nvSpPr>
          <p:cNvPr id="26628" name="TextBox 6"/>
          <p:cNvSpPr txBox="1">
            <a:spLocks noChangeArrowheads="1"/>
          </p:cNvSpPr>
          <p:nvPr/>
        </p:nvSpPr>
        <p:spPr bwMode="auto">
          <a:xfrm>
            <a:off x="971550" y="2309813"/>
            <a:ext cx="7561263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uk-UA" sz="2500" b="1">
                <a:latin typeface="Garamond" pitchFamily="18" charset="0"/>
              </a:rPr>
              <a:t>проходити практику за кордоном;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sz="2500" b="1">
                <a:latin typeface="Garamond" pitchFamily="18" charset="0"/>
              </a:rPr>
              <a:t>паралельно отримати диплом магістра у Польщі за програмою подвійного диплома;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sz="2500" b="1">
                <a:latin typeface="Garamond" pitchFamily="18" charset="0"/>
              </a:rPr>
              <a:t>реалізовувати творчий потенціал у гуртках художньої самодіяльності.</a:t>
            </a:r>
          </a:p>
          <a:p>
            <a:pPr marL="285750" indent="-285750"/>
            <a:endParaRPr lang="uk-UA" b="1">
              <a:latin typeface="Garamond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605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 descr="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2098591"/>
            <a:ext cx="9144000" cy="255454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  <a:cs typeface="+mn-cs"/>
              </a:rPr>
              <a:t>Якщо бажаєте стати сучасним економістом – обирайте </a:t>
            </a:r>
          </a:p>
          <a:p>
            <a:pPr algn="ctr">
              <a:defRPr/>
            </a:pPr>
            <a:r>
              <a:rPr lang="uk-UA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  <a:cs typeface="+mn-cs"/>
              </a:rPr>
              <a:t>напрям підготовки </a:t>
            </a:r>
            <a:endParaRPr 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charset="0"/>
              <a:cs typeface="+mn-cs"/>
            </a:endParaRPr>
          </a:p>
          <a:p>
            <a:pPr algn="ctr">
              <a:defRPr/>
            </a:pPr>
            <a:r>
              <a:rPr lang="uk-UA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  <a:cs typeface="+mn-cs"/>
              </a:rPr>
              <a:t>«ЕКОНОМІЧНА КІБЕРНЕТИКА»!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2428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 descr="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0638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07504" y="1484784"/>
            <a:ext cx="8928992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  <a:cs typeface="+mn-cs"/>
              </a:rPr>
              <a:t>Наші координати:</a:t>
            </a:r>
          </a:p>
          <a:p>
            <a:pPr algn="ctr">
              <a:defRPr/>
            </a:pPr>
            <a:endParaRPr lang="uk-UA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28676" name="Rectangle 7"/>
          <p:cNvSpPr>
            <a:spLocks noChangeArrowheads="1"/>
          </p:cNvSpPr>
          <p:nvPr/>
        </p:nvSpPr>
        <p:spPr bwMode="auto">
          <a:xfrm>
            <a:off x="107950" y="2808288"/>
            <a:ext cx="892810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uk-UA" sz="2500" b="1">
                <a:solidFill>
                  <a:srgbClr val="7030A0"/>
                </a:solidFill>
              </a:rPr>
              <a:t>м.Чернiвцi, </a:t>
            </a:r>
            <a:br>
              <a:rPr lang="uk-UA" sz="2500" b="1">
                <a:solidFill>
                  <a:srgbClr val="7030A0"/>
                </a:solidFill>
              </a:rPr>
            </a:br>
            <a:r>
              <a:rPr lang="uk-UA" sz="2500" b="1">
                <a:solidFill>
                  <a:srgbClr val="7030A0"/>
                </a:solidFill>
              </a:rPr>
              <a:t>Центральна площа, 7, каб. 202</a:t>
            </a:r>
            <a:br>
              <a:rPr lang="uk-UA" sz="2500" b="1">
                <a:solidFill>
                  <a:srgbClr val="7030A0"/>
                </a:solidFill>
              </a:rPr>
            </a:br>
            <a:r>
              <a:rPr lang="uk-UA" sz="2500" b="1">
                <a:solidFill>
                  <a:srgbClr val="7030A0"/>
                </a:solidFill>
              </a:rPr>
              <a:t>Тел: (0372) 52-21-12, </a:t>
            </a:r>
            <a:endParaRPr lang="en-US" sz="2500" b="1">
              <a:solidFill>
                <a:srgbClr val="7030A0"/>
              </a:solidFill>
            </a:endParaRPr>
          </a:p>
          <a:p>
            <a:pPr algn="ctr">
              <a:buFont typeface="Wingdings" pitchFamily="2" charset="2"/>
              <a:buNone/>
            </a:pPr>
            <a:r>
              <a:rPr lang="en-US" sz="2500" b="1">
                <a:solidFill>
                  <a:srgbClr val="0066CC"/>
                </a:solidFill>
              </a:rPr>
              <a:t>www.chtei-knteu.cv.ua/ua/kektis</a:t>
            </a:r>
            <a:r>
              <a:rPr lang="uk-UA" sz="2500" b="1">
                <a:solidFill>
                  <a:srgbClr val="7030A0"/>
                </a:solidFill>
              </a:rPr>
              <a:t/>
            </a:r>
            <a:br>
              <a:rPr lang="uk-UA" sz="2500" b="1">
                <a:solidFill>
                  <a:srgbClr val="7030A0"/>
                </a:solidFill>
              </a:rPr>
            </a:br>
            <a:r>
              <a:rPr lang="uk-UA" sz="2500" b="1">
                <a:solidFill>
                  <a:srgbClr val="7030A0"/>
                </a:solidFill>
              </a:rPr>
              <a:t>E-mail:</a:t>
            </a:r>
            <a:r>
              <a:rPr lang="uk-UA" sz="2500" b="1">
                <a:solidFill>
                  <a:srgbClr val="0066CC"/>
                </a:solidFill>
              </a:rPr>
              <a:t> </a:t>
            </a:r>
            <a:r>
              <a:rPr lang="en-US" sz="2500" b="1">
                <a:solidFill>
                  <a:srgbClr val="0066CC"/>
                </a:solidFill>
              </a:rPr>
              <a:t>kaf_isim@chtei-knteu.cv.ua</a:t>
            </a:r>
            <a:r>
              <a:rPr lang="uk-UA" sz="2500" b="1">
                <a:solidFill>
                  <a:srgbClr val="0066CC"/>
                </a:solidFill>
              </a:rPr>
              <a:t>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8814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7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Box 1"/>
          <p:cNvSpPr txBox="1">
            <a:spLocks noChangeArrowheads="1"/>
          </p:cNvSpPr>
          <p:nvPr/>
        </p:nvSpPr>
        <p:spPr bwMode="auto">
          <a:xfrm>
            <a:off x="1331913" y="1787525"/>
            <a:ext cx="6048375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45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+mn-cs"/>
              </a:rPr>
              <a:t>Ви мрієте здобути якісну освіту та досягнути успіху в професійній сфері?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4167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8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1113" y="-14288"/>
            <a:ext cx="9144001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Box 6"/>
          <p:cNvSpPr txBox="1">
            <a:spLocks noChangeArrowheads="1"/>
          </p:cNvSpPr>
          <p:nvPr/>
        </p:nvSpPr>
        <p:spPr bwMode="auto">
          <a:xfrm>
            <a:off x="827088" y="1492573"/>
            <a:ext cx="707390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+mn-cs"/>
              </a:rPr>
              <a:t>Кафедра </a:t>
            </a:r>
            <a:r>
              <a:rPr lang="ru-RU" sz="3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+mn-cs"/>
              </a:rPr>
              <a:t>економічної</a:t>
            </a:r>
            <a:r>
              <a:rPr lang="ru-RU" sz="3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ru-RU" sz="3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+mn-cs"/>
              </a:rPr>
              <a:t>кібернетики</a:t>
            </a:r>
            <a:r>
              <a:rPr lang="ru-RU" sz="3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+mn-cs"/>
              </a:rPr>
              <a:t> та </a:t>
            </a:r>
            <a:r>
              <a:rPr lang="ru-RU" sz="3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+mn-cs"/>
              </a:rPr>
              <a:t>програмної</a:t>
            </a:r>
            <a:r>
              <a:rPr lang="ru-RU" sz="3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ru-RU" sz="3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+mn-cs"/>
              </a:rPr>
              <a:t>інженерії</a:t>
            </a:r>
            <a:endParaRPr lang="en-US" sz="3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cs typeface="+mn-cs"/>
            </a:endParaRPr>
          </a:p>
          <a:p>
            <a:pPr algn="ctr">
              <a:defRPr/>
            </a:pPr>
            <a:r>
              <a:rPr lang="ru-RU" sz="3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+mn-cs"/>
              </a:rPr>
              <a:t>п</a:t>
            </a:r>
            <a:r>
              <a:rPr lang="uk-UA" sz="3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+mn-cs"/>
              </a:rPr>
              <a:t>резентує</a:t>
            </a:r>
            <a:r>
              <a:rPr lang="uk-UA" sz="3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ru-RU" sz="3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+mn-cs"/>
              </a:rPr>
              <a:t>напрям</a:t>
            </a:r>
            <a:r>
              <a:rPr lang="ru-RU" sz="3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+mn-cs"/>
              </a:rPr>
              <a:t>  </a:t>
            </a:r>
            <a:r>
              <a:rPr lang="ru-RU" sz="3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+mn-cs"/>
              </a:rPr>
              <a:t>підготовки</a:t>
            </a:r>
            <a:r>
              <a:rPr lang="ru-RU" sz="3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+mn-cs"/>
              </a:rPr>
              <a:t> </a:t>
            </a:r>
            <a:endParaRPr lang="uk-UA" sz="3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cs typeface="+mn-cs"/>
            </a:endParaRPr>
          </a:p>
          <a:p>
            <a:pPr algn="ctr">
              <a:defRPr/>
            </a:pPr>
            <a:r>
              <a:rPr lang="uk-UA" sz="3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+mn-cs"/>
              </a:rPr>
              <a:t> «ЕКОНОМІЧНА КІБЕРНЕТИКА»</a:t>
            </a:r>
          </a:p>
          <a:p>
            <a:pPr>
              <a:defRPr/>
            </a:pPr>
            <a:endParaRPr lang="uk-UA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16388" name="Picture 6" descr="E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4076700"/>
            <a:ext cx="3529012" cy="2351088"/>
          </a:xfrm>
          <a:prstGeom prst="rect">
            <a:avLst/>
          </a:prstGeom>
          <a:solidFill>
            <a:srgbClr val="CC99FF"/>
          </a:solidFill>
          <a:ln w="57150">
            <a:solidFill>
              <a:srgbClr val="5B5BC4"/>
            </a:solidFill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4376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7" descr="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46009" y="553889"/>
            <a:ext cx="8179726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45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+mn-cs"/>
              </a:rPr>
              <a:t>Що таке </a:t>
            </a:r>
          </a:p>
          <a:p>
            <a:pPr algn="ctr">
              <a:defRPr/>
            </a:pPr>
            <a:r>
              <a:rPr lang="uk-UA" sz="45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+mn-cs"/>
              </a:rPr>
              <a:t>економічна кібернетика?</a:t>
            </a:r>
          </a:p>
        </p:txBody>
      </p:sp>
      <p:graphicFrame>
        <p:nvGraphicFramePr>
          <p:cNvPr id="3" name="Схема 2"/>
          <p:cNvGraphicFramePr/>
          <p:nvPr/>
        </p:nvGraphicFramePr>
        <p:xfrm>
          <a:off x="546009" y="2420888"/>
          <a:ext cx="7698400" cy="4247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8300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sp>
        <p:nvSpPr>
          <p:cNvPr id="1843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pic>
        <p:nvPicPr>
          <p:cNvPr id="18436" name="Picture 6" descr="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Схема 7"/>
          <p:cNvGraphicFramePr/>
          <p:nvPr/>
        </p:nvGraphicFramePr>
        <p:xfrm>
          <a:off x="251520" y="2132856"/>
          <a:ext cx="8497674" cy="4167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Прямокутник 2"/>
          <p:cNvSpPr/>
          <p:nvPr/>
        </p:nvSpPr>
        <p:spPr>
          <a:xfrm>
            <a:off x="1564182" y="116632"/>
            <a:ext cx="6009979" cy="116955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35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rebuchet MS" pitchFamily="34" charset="0"/>
                <a:cs typeface="+mn-cs"/>
              </a:rPr>
              <a:t>Після здобуття фаху</a:t>
            </a:r>
            <a:endParaRPr lang="en-US" sz="35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rebuchet MS" pitchFamily="34" charset="0"/>
              <a:cs typeface="+mn-cs"/>
            </a:endParaRPr>
          </a:p>
          <a:p>
            <a:pPr algn="ctr">
              <a:defRPr/>
            </a:pPr>
            <a:r>
              <a:rPr lang="uk-UA" sz="35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rebuchet MS" pitchFamily="34" charset="0"/>
                <a:cs typeface="+mn-cs"/>
              </a:rPr>
              <a:t>«Економічна кібернетика»</a:t>
            </a:r>
          </a:p>
        </p:txBody>
      </p:sp>
      <p:sp>
        <p:nvSpPr>
          <p:cNvPr id="4" name="Прямокутник 3"/>
          <p:cNvSpPr/>
          <p:nvPr/>
        </p:nvSpPr>
        <p:spPr>
          <a:xfrm>
            <a:off x="1267750" y="1202671"/>
            <a:ext cx="6955750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uk-UA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ebuchet MS" pitchFamily="34" charset="0"/>
                <a:cs typeface="+mn-cs"/>
              </a:rPr>
              <a:t>Ви будете  знати та вміти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ebuchet MS" pitchFamily="34" charset="0"/>
                <a:cs typeface="+mn-cs"/>
              </a:rPr>
              <a:t>:</a:t>
            </a:r>
            <a:endParaRPr lang="uk-UA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ebuchet MS" pitchFamily="34" charset="0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13918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7" descr="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6"/>
          <p:cNvSpPr>
            <a:spLocks noChangeArrowheads="1"/>
          </p:cNvSpPr>
          <p:nvPr/>
        </p:nvSpPr>
        <p:spPr bwMode="auto">
          <a:xfrm>
            <a:off x="179388" y="1196975"/>
            <a:ext cx="8713787" cy="1524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>
              <a:buFont typeface="Wingdings" pitchFamily="2" charset="2"/>
              <a:buNone/>
              <a:tabLst>
                <a:tab pos="247650" algn="l"/>
              </a:tabLst>
            </a:pPr>
            <a:r>
              <a:rPr lang="uk-UA" sz="2000" b="1">
                <a:latin typeface="Garamond" pitchFamily="18" charset="0"/>
              </a:rPr>
              <a:t>Ми готуємо фахівців </a:t>
            </a:r>
          </a:p>
          <a:p>
            <a:pPr algn="ctr">
              <a:buFont typeface="Wingdings" pitchFamily="2" charset="2"/>
              <a:buNone/>
              <a:tabLst>
                <a:tab pos="247650" algn="l"/>
              </a:tabLst>
            </a:pPr>
            <a:r>
              <a:rPr lang="uk-UA" sz="2000" b="1">
                <a:latin typeface="Garamond" pitchFamily="18" charset="0"/>
              </a:rPr>
              <a:t>напрямку підготовки "Економічна кібернетика“ з 2000 р. </a:t>
            </a:r>
          </a:p>
          <a:p>
            <a:pPr algn="ctr">
              <a:buFont typeface="Wingdings" pitchFamily="2" charset="2"/>
              <a:buNone/>
              <a:tabLst>
                <a:tab pos="247650" algn="l"/>
              </a:tabLst>
            </a:pPr>
            <a:r>
              <a:rPr lang="uk-UA" sz="2000" b="1">
                <a:latin typeface="Garamond" pitchFamily="18" charset="0"/>
              </a:rPr>
              <a:t>Кафедра економічної кібернетики та програмної інженерії є випусковою і готує конкурентоспроможних бакалаврів  та магістрів </a:t>
            </a:r>
          </a:p>
          <a:p>
            <a:pPr algn="ctr">
              <a:buFont typeface="Wingdings" pitchFamily="2" charset="2"/>
              <a:buNone/>
              <a:tabLst>
                <a:tab pos="247650" algn="l"/>
              </a:tabLst>
            </a:pPr>
            <a:r>
              <a:rPr lang="uk-UA" sz="2000" b="1">
                <a:latin typeface="Garamond" pitchFamily="18" charset="0"/>
              </a:rPr>
              <a:t>спеціальності "Економічна кібернетика“</a:t>
            </a:r>
          </a:p>
        </p:txBody>
      </p:sp>
      <p:sp>
        <p:nvSpPr>
          <p:cNvPr id="2" name="Прямокутник 1"/>
          <p:cNvSpPr/>
          <p:nvPr/>
        </p:nvSpPr>
        <p:spPr>
          <a:xfrm>
            <a:off x="0" y="116632"/>
            <a:ext cx="91440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ahoma" charset="0"/>
                <a:cs typeface="+mn-cs"/>
              </a:rPr>
              <a:t>Про кафедру</a:t>
            </a:r>
            <a:endParaRPr lang="uk-UA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ahoma" charset="0"/>
              <a:cs typeface="+mn-cs"/>
            </a:endParaRPr>
          </a:p>
        </p:txBody>
      </p:sp>
      <p:pic>
        <p:nvPicPr>
          <p:cNvPr id="19461" name="Picture 6" descr="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7813" y="2781300"/>
            <a:ext cx="5976937" cy="385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884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" descr="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Box 7"/>
          <p:cNvSpPr txBox="1">
            <a:spLocks noChangeArrowheads="1"/>
          </p:cNvSpPr>
          <p:nvPr/>
        </p:nvSpPr>
        <p:spPr bwMode="auto">
          <a:xfrm>
            <a:off x="4498975" y="1557338"/>
            <a:ext cx="453707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500" b="1">
                <a:latin typeface="Garamond" pitchFamily="18" charset="0"/>
              </a:rPr>
              <a:t>Участь у регіональних та всеукраїнських олімпіадах</a:t>
            </a:r>
          </a:p>
        </p:txBody>
      </p:sp>
      <p:pic>
        <p:nvPicPr>
          <p:cNvPr id="20484" name="Picture 2" descr="F:\Photos\2012\ІІ етап Всеукраїнської та 37-ї Міжнародної студентської олімпіади з програмування\Фото на сайт\Изображение 13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7663" y="1646238"/>
            <a:ext cx="3719512" cy="2790825"/>
          </a:xfrm>
          <a:prstGeom prst="rect">
            <a:avLst/>
          </a:prstGeom>
          <a:noFill/>
          <a:ln w="76200" cmpd="tri">
            <a:solidFill>
              <a:srgbClr val="5B5BC4"/>
            </a:solidFill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429730" y="332656"/>
            <a:ext cx="628454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  <a:cs typeface="+mn-cs"/>
              </a:rPr>
              <a:t>Ваші можливості:</a:t>
            </a:r>
          </a:p>
        </p:txBody>
      </p:sp>
      <p:pic>
        <p:nvPicPr>
          <p:cNvPr id="20486" name="Picture 3" descr="F:\Photos\Круглий стiл\DSC_895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29213" y="2925763"/>
            <a:ext cx="3763962" cy="2519362"/>
          </a:xfrm>
          <a:prstGeom prst="rect">
            <a:avLst/>
          </a:prstGeom>
          <a:noFill/>
          <a:ln w="76200" cmpd="tri">
            <a:solidFill>
              <a:srgbClr val="5B5BC4"/>
            </a:solidFill>
            <a:miter lim="800000"/>
            <a:headEnd/>
            <a:tailEnd/>
          </a:ln>
        </p:spPr>
      </p:pic>
      <p:sp>
        <p:nvSpPr>
          <p:cNvPr id="20487" name="TextBox 8"/>
          <p:cNvSpPr txBox="1">
            <a:spLocks noChangeArrowheads="1"/>
          </p:cNvSpPr>
          <p:nvPr/>
        </p:nvSpPr>
        <p:spPr bwMode="auto">
          <a:xfrm>
            <a:off x="323850" y="5218113"/>
            <a:ext cx="4968875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500" b="1">
                <a:latin typeface="Garamond" pitchFamily="18" charset="0"/>
              </a:rPr>
              <a:t>Участь в організованих кафедрою семінарах, круглих столах, майстер-класах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5452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7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48371" y="2193925"/>
            <a:ext cx="4752975" cy="34009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285750" indent="-285750">
              <a:buFont typeface="Wingdings" pitchFamily="2" charset="2"/>
              <a:buChar char="Ø"/>
              <a:defRPr/>
            </a:pPr>
            <a:r>
              <a:rPr lang="uk-UA" sz="35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+mn-cs"/>
              </a:rPr>
              <a:t> Економістом;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uk-UA" sz="35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+mn-cs"/>
              </a:rPr>
              <a:t> аналітиком;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uk-UA" sz="35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+mn-cs"/>
              </a:rPr>
              <a:t> управлінцем;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uk-UA" sz="35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+mn-cs"/>
              </a:rPr>
              <a:t> програмістом.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endParaRPr lang="uk-UA" sz="25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endParaRPr lang="uk-UA" sz="25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  <a:cs typeface="+mn-cs"/>
            </a:endParaRPr>
          </a:p>
          <a:p>
            <a:pPr marL="285750" indent="-285750">
              <a:buFont typeface="Wingdings" pitchFamily="2" charset="2"/>
              <a:buChar char="Ø"/>
              <a:defRPr/>
            </a:pPr>
            <a:endParaRPr lang="uk-UA" sz="25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1052736"/>
            <a:ext cx="7721857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+mn-cs"/>
              </a:rPr>
              <a:t>Ким працює кібернетик?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5638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7" descr="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9550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663" y="-166637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uk-UA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Знай наших!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993882" y="1092306"/>
            <a:ext cx="4986635" cy="1566362"/>
          </a:xfrm>
        </p:spPr>
        <p:txBody>
          <a:bodyPr/>
          <a:lstStyle/>
          <a:p>
            <a:pPr marL="0" indent="0" algn="ctr">
              <a:buFontTx/>
              <a:buNone/>
              <a:defRPr/>
            </a:pPr>
            <a:r>
              <a:rPr lang="uk-UA" sz="1800" b="1" kern="12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Середюк </a:t>
            </a:r>
            <a:r>
              <a:rPr lang="uk-UA" sz="1800" b="1" kern="1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Володимир </a:t>
            </a:r>
            <a:r>
              <a:rPr lang="uk-UA" sz="1800" b="1" kern="12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Богданович </a:t>
            </a:r>
            <a:r>
              <a:rPr lang="uk-UA" sz="1800" b="1" kern="1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–</a:t>
            </a:r>
            <a:r>
              <a:rPr lang="en-US" sz="1800" b="1" kern="1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uk-UA" sz="1800" b="1" kern="1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</a:t>
            </a:r>
            <a:r>
              <a:rPr lang="ru-RU" sz="1800" b="1" kern="1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аступник </a:t>
            </a:r>
            <a:r>
              <a:rPr lang="ru-RU" sz="1800" b="1" kern="12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міського голови </a:t>
            </a:r>
            <a:r>
              <a:rPr lang="ru-RU" sz="1800" b="1" kern="1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м. Чернівці з </a:t>
            </a:r>
            <a:r>
              <a:rPr lang="ru-RU" sz="1800" b="1" kern="12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питань діяльності виконавчих </a:t>
            </a:r>
            <a:r>
              <a:rPr lang="ru-RU" sz="1800" b="1" kern="1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органів,</a:t>
            </a:r>
            <a:r>
              <a:rPr lang="uk-UA" sz="1800" b="1" kern="1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доцент кафедри економічної кібернетики та </a:t>
            </a:r>
            <a:r>
              <a:rPr lang="uk-UA" sz="1800" b="1" kern="12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програмної інженерії</a:t>
            </a:r>
          </a:p>
        </p:txBody>
      </p:sp>
      <p:grpSp>
        <p:nvGrpSpPr>
          <p:cNvPr id="22532" name="Группа 6"/>
          <p:cNvGrpSpPr>
            <a:grpSpLocks/>
          </p:cNvGrpSpPr>
          <p:nvPr/>
        </p:nvGrpSpPr>
        <p:grpSpPr bwMode="auto">
          <a:xfrm>
            <a:off x="990600" y="908050"/>
            <a:ext cx="7127875" cy="4356100"/>
            <a:chOff x="990216" y="757873"/>
            <a:chExt cx="7128792" cy="4693298"/>
          </a:xfrm>
        </p:grpSpPr>
        <p:sp>
          <p:nvSpPr>
            <p:cNvPr id="22533" name="TextBox 4"/>
            <p:cNvSpPr txBox="1">
              <a:spLocks noChangeArrowheads="1"/>
            </p:cNvSpPr>
            <p:nvPr/>
          </p:nvSpPr>
          <p:spPr bwMode="auto">
            <a:xfrm>
              <a:off x="990216" y="2698027"/>
              <a:ext cx="7128792" cy="2753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/>
              <a:r>
                <a:rPr lang="uk-UA" sz="1600" b="1">
                  <a:latin typeface="Garamond" pitchFamily="18" charset="0"/>
                </a:rPr>
                <a:t>Економічна кібернетика - це галузь науки, що виникла на стику математики та економіки. Саме тому, спеціаліст із економічної кібернетики, в процесі навчання одержує ґрунтовні знання та практичні навички, які в подальшому дозволяють йому проводити ґрунтовний аналіз структурних та функціональних ланок економіки як системи, в якій відбуваються процеси регулювання й управління, із застосування сучасних інформаційних систем і технологій. Все це, без сумніву, надає перевагу фахівцям даного напрямку підготовки у конкурентній боротьбі на ринку праці, про що свідчить досить високий рівень працевлаштування випускників, які працюють за спеціальністю</a:t>
              </a:r>
              <a:r>
                <a:rPr lang="uk-UA" sz="1600"/>
                <a:t> </a:t>
              </a:r>
            </a:p>
          </p:txBody>
        </p:sp>
        <p:pic>
          <p:nvPicPr>
            <p:cNvPr id="22534" name="Рисунок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47352" y="757873"/>
              <a:ext cx="1355759" cy="1917700"/>
            </a:xfrm>
            <a:prstGeom prst="rect">
              <a:avLst/>
            </a:prstGeom>
            <a:noFill/>
            <a:ln w="9525" cmpd="dbl">
              <a:solidFill>
                <a:srgbClr val="0000CC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 advTm="24676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0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1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2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3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5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6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7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8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9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665</TotalTime>
  <Words>204</Words>
  <Application>Microsoft Office PowerPoint</Application>
  <PresentationFormat>Экран (4:3)</PresentationFormat>
  <Paragraphs>22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Tahoma</vt:lpstr>
      <vt:lpstr>Arial</vt:lpstr>
      <vt:lpstr>Calibri</vt:lpstr>
      <vt:lpstr>Garamond</vt:lpstr>
      <vt:lpstr>Wingdings</vt:lpstr>
      <vt:lpstr>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>chtei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elite-15</dc:creator>
  <cp:lastModifiedBy>k-isim-00</cp:lastModifiedBy>
  <cp:revision>98</cp:revision>
  <cp:lastPrinted>2013-10-29T13:21:28Z</cp:lastPrinted>
  <dcterms:created xsi:type="dcterms:W3CDTF">2013-10-22T09:10:41Z</dcterms:created>
  <dcterms:modified xsi:type="dcterms:W3CDTF">2016-06-21T09:07:59Z</dcterms:modified>
</cp:coreProperties>
</file>